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handoutMasterIdLst>
    <p:handoutMasterId r:id="rId14"/>
  </p:handoutMasterIdLst>
  <p:sldIdLst>
    <p:sldId id="264" r:id="rId2"/>
    <p:sldId id="364" r:id="rId3"/>
    <p:sldId id="395" r:id="rId4"/>
    <p:sldId id="392" r:id="rId5"/>
    <p:sldId id="396" r:id="rId6"/>
    <p:sldId id="393" r:id="rId7"/>
    <p:sldId id="399" r:id="rId8"/>
    <p:sldId id="397" r:id="rId9"/>
    <p:sldId id="400" r:id="rId10"/>
    <p:sldId id="299" r:id="rId11"/>
    <p:sldId id="322" r:id="rId12"/>
  </p:sldIdLst>
  <p:sldSz cx="9144000" cy="5143500" type="screen16x9"/>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7459" autoAdjust="0"/>
  </p:normalViewPr>
  <p:slideViewPr>
    <p:cSldViewPr>
      <p:cViewPr>
        <p:scale>
          <a:sx n="150" d="100"/>
          <a:sy n="150" d="100"/>
        </p:scale>
        <p:origin x="-3900" y="-19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94" y="-84"/>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7" y="0"/>
            <a:ext cx="2945659" cy="496411"/>
          </a:xfrm>
          <a:prstGeom prst="rect">
            <a:avLst/>
          </a:prstGeom>
        </p:spPr>
        <p:txBody>
          <a:bodyPr vert="horz" lIns="91440" tIns="45720" rIns="91440" bIns="45720" rtlCol="0"/>
          <a:lstStyle>
            <a:lvl1pPr algn="r">
              <a:defRPr sz="1200"/>
            </a:lvl1pPr>
          </a:lstStyle>
          <a:p>
            <a:fld id="{B96D1038-0D35-46B6-8FDE-5083E01EB316}" type="datetimeFigureOut">
              <a:rPr lang="ru-RU" smtClean="0"/>
              <a:pPr/>
              <a:t>25.02.2024</a:t>
            </a:fld>
            <a:endParaRPr lang="ru-RU"/>
          </a:p>
        </p:txBody>
      </p:sp>
      <p:sp>
        <p:nvSpPr>
          <p:cNvPr id="4" name="Нижний колонтитул 3"/>
          <p:cNvSpPr>
            <a:spLocks noGrp="1"/>
          </p:cNvSpPr>
          <p:nvPr>
            <p:ph type="ftr" sz="quarter" idx="2"/>
          </p:nvPr>
        </p:nvSpPr>
        <p:spPr>
          <a:xfrm>
            <a:off x="4" y="9430093"/>
            <a:ext cx="2945659"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7" y="9430093"/>
            <a:ext cx="2945659" cy="496411"/>
          </a:xfrm>
          <a:prstGeom prst="rect">
            <a:avLst/>
          </a:prstGeom>
        </p:spPr>
        <p:txBody>
          <a:bodyPr vert="horz" lIns="91440" tIns="45720" rIns="91440" bIns="45720" rtlCol="0" anchor="b"/>
          <a:lstStyle>
            <a:lvl1pPr algn="r">
              <a:defRPr sz="1200"/>
            </a:lvl1pPr>
          </a:lstStyle>
          <a:p>
            <a:fld id="{5B66D346-CEFF-42B0-9EA0-BF6A6CEE778B}" type="slidenum">
              <a:rPr lang="ru-RU" smtClean="0"/>
              <a:pPr/>
              <a:t>‹#›</a:t>
            </a:fld>
            <a:endParaRPr lang="ru-RU"/>
          </a:p>
        </p:txBody>
      </p:sp>
    </p:spTree>
    <p:extLst>
      <p:ext uri="{BB962C8B-B14F-4D97-AF65-F5344CB8AC3E}">
        <p14:creationId xmlns:p14="http://schemas.microsoft.com/office/powerpoint/2010/main" val="995285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7" y="0"/>
            <a:ext cx="2945659" cy="496411"/>
          </a:xfrm>
          <a:prstGeom prst="rect">
            <a:avLst/>
          </a:prstGeom>
        </p:spPr>
        <p:txBody>
          <a:bodyPr vert="horz" lIns="91440" tIns="45720" rIns="91440" bIns="45720" rtlCol="0"/>
          <a:lstStyle>
            <a:lvl1pPr algn="r">
              <a:defRPr sz="1200"/>
            </a:lvl1pPr>
          </a:lstStyle>
          <a:p>
            <a:fld id="{74C3FCB9-5335-49EC-971E-E73A7FAEF396}" type="datetimeFigureOut">
              <a:rPr lang="ru-RU" smtClean="0"/>
              <a:pPr/>
              <a:t>25.02.2024</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9"/>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4" y="9430093"/>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7" y="9430093"/>
            <a:ext cx="2945659" cy="496411"/>
          </a:xfrm>
          <a:prstGeom prst="rect">
            <a:avLst/>
          </a:prstGeom>
        </p:spPr>
        <p:txBody>
          <a:bodyPr vert="horz" lIns="91440" tIns="45720" rIns="91440" bIns="45720" rtlCol="0" anchor="b"/>
          <a:lstStyle>
            <a:lvl1pPr algn="r">
              <a:defRPr sz="1200"/>
            </a:lvl1pPr>
          </a:lstStyle>
          <a:p>
            <a:fld id="{38CF165D-A73A-4748-9C77-5243706A7DF5}" type="slidenum">
              <a:rPr lang="ru-RU" smtClean="0"/>
              <a:pPr/>
              <a:t>‹#›</a:t>
            </a:fld>
            <a:endParaRPr lang="ru-RU"/>
          </a:p>
        </p:txBody>
      </p:sp>
    </p:spTree>
    <p:extLst>
      <p:ext uri="{BB962C8B-B14F-4D97-AF65-F5344CB8AC3E}">
        <p14:creationId xmlns:p14="http://schemas.microsoft.com/office/powerpoint/2010/main" val="130696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Текст 7"/>
          <p:cNvSpPr>
            <a:spLocks noGrp="1"/>
          </p:cNvSpPr>
          <p:nvPr>
            <p:ph type="body" sz="quarter" idx="10" hasCustomPrompt="1"/>
          </p:nvPr>
        </p:nvSpPr>
        <p:spPr>
          <a:xfrm>
            <a:off x="4067175" y="1995686"/>
            <a:ext cx="4393257" cy="1367284"/>
          </a:xfrm>
        </p:spPr>
        <p:txBody>
          <a:bodyPr>
            <a:noAutofit/>
          </a:bodyPr>
          <a:lstStyle>
            <a:lvl1pPr marL="0">
              <a:buNone/>
              <a:defRPr sz="2500" b="1" baseline="0">
                <a:solidFill>
                  <a:schemeClr val="bg1"/>
                </a:solidFill>
                <a:latin typeface="Arial" pitchFamily="34" charset="0"/>
                <a:cs typeface="Arial" pitchFamily="34" charset="0"/>
              </a:defRPr>
            </a:lvl1pPr>
          </a:lstStyle>
          <a:p>
            <a:pPr lvl="0"/>
            <a:r>
              <a:rPr lang="ru-RU" dirty="0"/>
              <a:t>ДОБАВИТЬ </a:t>
            </a:r>
          </a:p>
          <a:p>
            <a:pPr lvl="0"/>
            <a:r>
              <a:rPr lang="ru-RU" dirty="0"/>
              <a:t>ЗАГОЛОВОК НЕ БОЛЕЕ </a:t>
            </a:r>
          </a:p>
          <a:p>
            <a:pPr lvl="0"/>
            <a:r>
              <a:rPr lang="ru-RU" dirty="0"/>
              <a:t>3-Х СТРОК - </a:t>
            </a:r>
            <a:r>
              <a:rPr lang="en-US" dirty="0"/>
              <a:t>ARIAL</a:t>
            </a:r>
            <a:endParaRPr lang="ru-RU" dirty="0"/>
          </a:p>
        </p:txBody>
      </p:sp>
      <p:sp>
        <p:nvSpPr>
          <p:cNvPr id="11" name="Текст 4"/>
          <p:cNvSpPr>
            <a:spLocks noGrp="1"/>
          </p:cNvSpPr>
          <p:nvPr>
            <p:ph type="body" sz="quarter" idx="11" hasCustomPrompt="1"/>
          </p:nvPr>
        </p:nvSpPr>
        <p:spPr>
          <a:xfrm>
            <a:off x="4067944" y="3651871"/>
            <a:ext cx="3168352" cy="648072"/>
          </a:xfrm>
        </p:spPr>
        <p:txBody>
          <a:bodyPr>
            <a:normAutofit/>
          </a:bodyPr>
          <a:lstStyle>
            <a:lvl1pPr marL="0" algn="l">
              <a:buNone/>
              <a:defRPr sz="1600" b="0" i="0" u="none">
                <a:solidFill>
                  <a:schemeClr val="bg1"/>
                </a:solidFill>
              </a:defRPr>
            </a:lvl1pPr>
          </a:lstStyle>
          <a:p>
            <a:pPr lvl="0"/>
            <a:r>
              <a:rPr lang="ru-RU" dirty="0"/>
              <a:t>Напишите Имя автора не более 2-х строк</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Основной 2 - Справ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Текст 7"/>
          <p:cNvSpPr>
            <a:spLocks noGrp="1"/>
          </p:cNvSpPr>
          <p:nvPr>
            <p:ph type="body" sz="quarter" idx="13" hasCustomPrompt="1"/>
          </p:nvPr>
        </p:nvSpPr>
        <p:spPr>
          <a:xfrm>
            <a:off x="5292080" y="1347614"/>
            <a:ext cx="3456384" cy="360040"/>
          </a:xfrm>
        </p:spPr>
        <p:txBody>
          <a:bodyPr>
            <a:noAutofit/>
          </a:bodyPr>
          <a:lstStyle>
            <a:lvl1pPr marL="0" algn="r">
              <a:buNone/>
              <a:defRPr sz="1900" b="1" baseline="0">
                <a:solidFill>
                  <a:schemeClr val="bg1"/>
                </a:solidFill>
                <a:latin typeface="Arial" pitchFamily="34" charset="0"/>
                <a:cs typeface="Arial" pitchFamily="34" charset="0"/>
              </a:defRPr>
            </a:lvl1pPr>
          </a:lstStyle>
          <a:p>
            <a:pPr lvl="0"/>
            <a:r>
              <a:rPr lang="ru-RU" dirty="0"/>
              <a:t>ЗАГОЛОВОК СЛАЙДА</a:t>
            </a:r>
          </a:p>
        </p:txBody>
      </p:sp>
      <p:sp>
        <p:nvSpPr>
          <p:cNvPr id="8" name="Текст 4"/>
          <p:cNvSpPr>
            <a:spLocks noGrp="1"/>
          </p:cNvSpPr>
          <p:nvPr>
            <p:ph type="body" sz="quarter" idx="15" hasCustomPrompt="1"/>
          </p:nvPr>
        </p:nvSpPr>
        <p:spPr>
          <a:xfrm>
            <a:off x="5292079" y="1851670"/>
            <a:ext cx="3456384" cy="2664296"/>
          </a:xfrm>
        </p:spPr>
        <p:txBody>
          <a:bodyPr>
            <a:normAutofit/>
          </a:bodyPr>
          <a:lstStyle>
            <a:lvl1pPr marL="0" algn="r">
              <a:buNone/>
              <a:defRPr sz="1600" b="0" i="0" u="none">
                <a:solidFill>
                  <a:schemeClr val="bg1"/>
                </a:solidFill>
              </a:defRPr>
            </a:lvl1pPr>
          </a:lstStyle>
          <a:p>
            <a:pPr lvl="0"/>
            <a:r>
              <a:rPr lang="ru-RU" dirty="0"/>
              <a:t>Добавьте в это поле основной текст слайда</a:t>
            </a:r>
          </a:p>
        </p:txBody>
      </p:sp>
      <p:sp>
        <p:nvSpPr>
          <p:cNvPr id="6" name="Содержимое 6"/>
          <p:cNvSpPr>
            <a:spLocks noGrp="1"/>
          </p:cNvSpPr>
          <p:nvPr>
            <p:ph sz="quarter" idx="14" hasCustomPrompt="1"/>
          </p:nvPr>
        </p:nvSpPr>
        <p:spPr>
          <a:xfrm>
            <a:off x="323528" y="1203598"/>
            <a:ext cx="4248472" cy="3528740"/>
          </a:xfrm>
        </p:spPr>
        <p:txBody>
          <a:bodyPr>
            <a:norm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aseline="0"/>
            </a:lvl1pPr>
          </a:lstStyle>
          <a:p>
            <a:pPr lvl="0"/>
            <a:r>
              <a:rPr lang="ru-RU" dirty="0"/>
              <a:t>Добавьте в это поле основной текст слайда</a:t>
            </a:r>
            <a:r>
              <a:rPr lang="en-US" dirty="0"/>
              <a:t> </a:t>
            </a:r>
            <a:r>
              <a:rPr lang="ru-RU" dirty="0"/>
              <a:t>или другой объект, кликнув по иконкам ниже</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Основной (Фото) - 1 Справ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Рисунок 10"/>
          <p:cNvSpPr>
            <a:spLocks noGrp="1"/>
          </p:cNvSpPr>
          <p:nvPr>
            <p:ph type="pic" sz="quarter" idx="10" hasCustomPrompt="1"/>
          </p:nvPr>
        </p:nvSpPr>
        <p:spPr>
          <a:xfrm>
            <a:off x="4067944" y="1203598"/>
            <a:ext cx="4704523" cy="3528392"/>
          </a:xfrm>
          <a:solidFill>
            <a:schemeClr val="bg1">
              <a:lumMod val="85000"/>
            </a:schemeClr>
          </a:solidFill>
          <a:ln w="63500">
            <a:solidFill>
              <a:srgbClr val="FF6400"/>
            </a:solidFill>
            <a:miter lim="800000"/>
          </a:ln>
        </p:spPr>
        <p:txBody>
          <a:bodyPr/>
          <a:lstStyle>
            <a:lvl1pPr marL="0" algn="ctr">
              <a:buNone/>
              <a:defRPr baseline="0"/>
            </a:lvl1pPr>
          </a:lstStyle>
          <a:p>
            <a:r>
              <a:rPr lang="ru-RU" dirty="0"/>
              <a:t>Нажмите на иконку в центре, чтобы вставить изображение </a:t>
            </a:r>
            <a:r>
              <a:rPr lang="en-US" dirty="0"/>
              <a:t>3x4</a:t>
            </a:r>
            <a:endParaRPr lang="ru-RU" dirty="0"/>
          </a:p>
        </p:txBody>
      </p:sp>
      <p:sp>
        <p:nvSpPr>
          <p:cNvPr id="4" name="Текст 7"/>
          <p:cNvSpPr>
            <a:spLocks noGrp="1"/>
          </p:cNvSpPr>
          <p:nvPr>
            <p:ph type="body" sz="quarter" idx="15" hasCustomPrompt="1"/>
          </p:nvPr>
        </p:nvSpPr>
        <p:spPr>
          <a:xfrm>
            <a:off x="251520" y="1203598"/>
            <a:ext cx="3672408" cy="360040"/>
          </a:xfrm>
        </p:spPr>
        <p:txBody>
          <a:bodyPr>
            <a:noAutofit/>
          </a:bodyPr>
          <a:lstStyle>
            <a:lvl1pPr marL="0" algn="r">
              <a:buNone/>
              <a:defRPr sz="1900" b="1" baseline="0">
                <a:solidFill>
                  <a:schemeClr val="tx2">
                    <a:lumMod val="75000"/>
                  </a:schemeClr>
                </a:solidFill>
                <a:latin typeface="Arial" pitchFamily="34" charset="0"/>
                <a:cs typeface="Arial" pitchFamily="34" charset="0"/>
              </a:defRPr>
            </a:lvl1pPr>
          </a:lstStyle>
          <a:p>
            <a:pPr lvl="0"/>
            <a:r>
              <a:rPr lang="ru-RU" dirty="0"/>
              <a:t>ЗАГОЛОВОК СЛАЙДА</a:t>
            </a:r>
          </a:p>
        </p:txBody>
      </p:sp>
      <p:sp>
        <p:nvSpPr>
          <p:cNvPr id="6" name="Содержимое 6"/>
          <p:cNvSpPr>
            <a:spLocks noGrp="1"/>
          </p:cNvSpPr>
          <p:nvPr>
            <p:ph sz="quarter" idx="14" hasCustomPrompt="1"/>
          </p:nvPr>
        </p:nvSpPr>
        <p:spPr>
          <a:xfrm>
            <a:off x="251520" y="1635646"/>
            <a:ext cx="3672408" cy="3096692"/>
          </a:xfrm>
        </p:spPr>
        <p:txBody>
          <a:bodyPr>
            <a:normAutofit/>
          </a:bodyPr>
          <a:lstStyle>
            <a:lvl1pPr marL="0" marR="0" indent="-342900" algn="r" defTabSz="914400" rtl="0" eaLnBrk="1" fontAlgn="auto" latinLnBrk="0" hangingPunct="1">
              <a:lnSpc>
                <a:spcPct val="100000"/>
              </a:lnSpc>
              <a:spcBef>
                <a:spcPct val="20000"/>
              </a:spcBef>
              <a:spcAft>
                <a:spcPts val="0"/>
              </a:spcAft>
              <a:buClrTx/>
              <a:buSzTx/>
              <a:buFont typeface="Arial" pitchFamily="34" charset="0"/>
              <a:buNone/>
              <a:tabLst/>
              <a:defRPr sz="1600" baseline="0"/>
            </a:lvl1pPr>
          </a:lstStyle>
          <a:p>
            <a:pPr lvl="0"/>
            <a:r>
              <a:rPr lang="ru-RU" dirty="0"/>
              <a:t>Добавьте в это поле основной текст слайда</a:t>
            </a:r>
            <a:r>
              <a:rPr lang="en-US" dirty="0"/>
              <a:t> </a:t>
            </a:r>
            <a:r>
              <a:rPr lang="ru-RU" dirty="0"/>
              <a:t>или другой объект, кликнув по иконкам ниже</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Основной (Фото) - 2 Справ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Рисунок 10"/>
          <p:cNvSpPr>
            <a:spLocks noGrp="1" noChangeAspect="1"/>
          </p:cNvSpPr>
          <p:nvPr>
            <p:ph type="pic" sz="quarter" idx="10" hasCustomPrompt="1"/>
          </p:nvPr>
        </p:nvSpPr>
        <p:spPr>
          <a:xfrm>
            <a:off x="4043264" y="1581259"/>
            <a:ext cx="4705200" cy="2646675"/>
          </a:xfrm>
          <a:solidFill>
            <a:schemeClr val="bg1">
              <a:lumMod val="85000"/>
            </a:schemeClr>
          </a:solidFill>
          <a:ln w="63500">
            <a:solidFill>
              <a:srgbClr val="FF6400"/>
            </a:solidFill>
            <a:miter lim="800000"/>
          </a:ln>
        </p:spPr>
        <p:txBody>
          <a:bodyPr/>
          <a:lstStyle>
            <a:lvl1pPr marL="0" algn="ctr">
              <a:buNone/>
              <a:defRPr baseline="0"/>
            </a:lvl1pPr>
          </a:lstStyle>
          <a:p>
            <a:r>
              <a:rPr lang="ru-RU" dirty="0"/>
              <a:t>Нажмите на иконку в центре, чтобы вставить изображение </a:t>
            </a:r>
            <a:r>
              <a:rPr lang="en-US" dirty="0"/>
              <a:t>16x9</a:t>
            </a:r>
            <a:endParaRPr lang="ru-RU" dirty="0"/>
          </a:p>
        </p:txBody>
      </p:sp>
      <p:sp>
        <p:nvSpPr>
          <p:cNvPr id="4" name="Текст 7"/>
          <p:cNvSpPr>
            <a:spLocks noGrp="1"/>
          </p:cNvSpPr>
          <p:nvPr>
            <p:ph type="body" sz="quarter" idx="15" hasCustomPrompt="1"/>
          </p:nvPr>
        </p:nvSpPr>
        <p:spPr>
          <a:xfrm>
            <a:off x="251520" y="1203598"/>
            <a:ext cx="3672408" cy="360040"/>
          </a:xfrm>
        </p:spPr>
        <p:txBody>
          <a:bodyPr>
            <a:noAutofit/>
          </a:bodyPr>
          <a:lstStyle>
            <a:lvl1pPr marL="0" algn="r">
              <a:buNone/>
              <a:defRPr sz="1900" b="1" baseline="0">
                <a:solidFill>
                  <a:schemeClr val="tx2">
                    <a:lumMod val="75000"/>
                  </a:schemeClr>
                </a:solidFill>
                <a:latin typeface="Arial" pitchFamily="34" charset="0"/>
                <a:cs typeface="Arial" pitchFamily="34" charset="0"/>
              </a:defRPr>
            </a:lvl1pPr>
          </a:lstStyle>
          <a:p>
            <a:pPr lvl="0"/>
            <a:r>
              <a:rPr lang="ru-RU" dirty="0"/>
              <a:t>ЗАГОЛОВОК СЛАЙДА</a:t>
            </a:r>
          </a:p>
        </p:txBody>
      </p:sp>
      <p:sp>
        <p:nvSpPr>
          <p:cNvPr id="6" name="Содержимое 6"/>
          <p:cNvSpPr>
            <a:spLocks noGrp="1"/>
          </p:cNvSpPr>
          <p:nvPr>
            <p:ph sz="quarter" idx="14" hasCustomPrompt="1"/>
          </p:nvPr>
        </p:nvSpPr>
        <p:spPr>
          <a:xfrm>
            <a:off x="251520" y="1635646"/>
            <a:ext cx="3672408" cy="3096692"/>
          </a:xfrm>
        </p:spPr>
        <p:txBody>
          <a:bodyPr>
            <a:normAutofit/>
          </a:bodyPr>
          <a:lstStyle>
            <a:lvl1pPr marL="0" marR="0" indent="-342900" algn="r" defTabSz="914400" rtl="0" eaLnBrk="1" fontAlgn="auto" latinLnBrk="0" hangingPunct="1">
              <a:lnSpc>
                <a:spcPct val="100000"/>
              </a:lnSpc>
              <a:spcBef>
                <a:spcPct val="20000"/>
              </a:spcBef>
              <a:spcAft>
                <a:spcPts val="0"/>
              </a:spcAft>
              <a:buClrTx/>
              <a:buSzTx/>
              <a:buFont typeface="Arial" pitchFamily="34" charset="0"/>
              <a:buNone/>
              <a:tabLst/>
              <a:defRPr sz="1600" baseline="0"/>
            </a:lvl1pPr>
          </a:lstStyle>
          <a:p>
            <a:pPr lvl="0"/>
            <a:r>
              <a:rPr lang="ru-RU" dirty="0"/>
              <a:t>Добавьте в это поле основной текст слайда</a:t>
            </a:r>
            <a:r>
              <a:rPr lang="en-US" dirty="0"/>
              <a:t> </a:t>
            </a:r>
            <a:r>
              <a:rPr lang="ru-RU" dirty="0"/>
              <a:t>или другой объект, кликнув по иконкам ниже</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Основной (Фото) - 3 Справ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Рисунок 10"/>
          <p:cNvSpPr>
            <a:spLocks noGrp="1"/>
          </p:cNvSpPr>
          <p:nvPr>
            <p:ph type="pic" sz="quarter" idx="10" hasCustomPrompt="1"/>
          </p:nvPr>
        </p:nvSpPr>
        <p:spPr>
          <a:xfrm>
            <a:off x="4644008" y="1203598"/>
            <a:ext cx="3528000" cy="3528392"/>
          </a:xfrm>
          <a:solidFill>
            <a:schemeClr val="bg1">
              <a:lumMod val="85000"/>
            </a:schemeClr>
          </a:solidFill>
          <a:ln w="63500">
            <a:solidFill>
              <a:srgbClr val="FF6400"/>
            </a:solidFill>
            <a:miter lim="800000"/>
          </a:ln>
        </p:spPr>
        <p:txBody>
          <a:bodyPr/>
          <a:lstStyle>
            <a:lvl1pPr marL="0" algn="ctr">
              <a:buNone/>
              <a:defRPr baseline="0"/>
            </a:lvl1pPr>
          </a:lstStyle>
          <a:p>
            <a:r>
              <a:rPr lang="ru-RU" dirty="0"/>
              <a:t>Нажмите на иконку в центре, чтобы вставить изображение </a:t>
            </a:r>
            <a:r>
              <a:rPr lang="en-US" dirty="0"/>
              <a:t>3x4</a:t>
            </a:r>
            <a:endParaRPr lang="ru-RU" dirty="0"/>
          </a:p>
        </p:txBody>
      </p:sp>
      <p:sp>
        <p:nvSpPr>
          <p:cNvPr id="4" name="Текст 7"/>
          <p:cNvSpPr>
            <a:spLocks noGrp="1"/>
          </p:cNvSpPr>
          <p:nvPr>
            <p:ph type="body" sz="quarter" idx="15" hasCustomPrompt="1"/>
          </p:nvPr>
        </p:nvSpPr>
        <p:spPr>
          <a:xfrm>
            <a:off x="251520" y="1203598"/>
            <a:ext cx="4104456" cy="360040"/>
          </a:xfrm>
        </p:spPr>
        <p:txBody>
          <a:bodyPr>
            <a:noAutofit/>
          </a:bodyPr>
          <a:lstStyle>
            <a:lvl1pPr marL="0" algn="r">
              <a:buNone/>
              <a:defRPr sz="1900" b="1" baseline="0">
                <a:solidFill>
                  <a:schemeClr val="tx2">
                    <a:lumMod val="75000"/>
                  </a:schemeClr>
                </a:solidFill>
                <a:latin typeface="Arial" pitchFamily="34" charset="0"/>
                <a:cs typeface="Arial" pitchFamily="34" charset="0"/>
              </a:defRPr>
            </a:lvl1pPr>
          </a:lstStyle>
          <a:p>
            <a:pPr lvl="0"/>
            <a:r>
              <a:rPr lang="ru-RU" dirty="0"/>
              <a:t>ЗАГОЛОВОК СЛАЙДА</a:t>
            </a:r>
          </a:p>
        </p:txBody>
      </p:sp>
      <p:sp>
        <p:nvSpPr>
          <p:cNvPr id="5" name="Содержимое 6"/>
          <p:cNvSpPr>
            <a:spLocks noGrp="1"/>
          </p:cNvSpPr>
          <p:nvPr>
            <p:ph sz="quarter" idx="14" hasCustomPrompt="1"/>
          </p:nvPr>
        </p:nvSpPr>
        <p:spPr>
          <a:xfrm>
            <a:off x="251520" y="1635646"/>
            <a:ext cx="4104456" cy="3096692"/>
          </a:xfrm>
        </p:spPr>
        <p:txBody>
          <a:bodyPr>
            <a:normAutofit/>
          </a:bodyPr>
          <a:lstStyle>
            <a:lvl1pPr marL="0" marR="0" indent="-342900" algn="r" defTabSz="914400" rtl="0" eaLnBrk="1" fontAlgn="auto" latinLnBrk="0" hangingPunct="1">
              <a:lnSpc>
                <a:spcPct val="100000"/>
              </a:lnSpc>
              <a:spcBef>
                <a:spcPct val="20000"/>
              </a:spcBef>
              <a:spcAft>
                <a:spcPts val="0"/>
              </a:spcAft>
              <a:buClrTx/>
              <a:buSzTx/>
              <a:buFont typeface="Arial" pitchFamily="34" charset="0"/>
              <a:buNone/>
              <a:tabLst/>
              <a:defRPr sz="1600" baseline="0"/>
            </a:lvl1pPr>
          </a:lstStyle>
          <a:p>
            <a:pPr lvl="0"/>
            <a:r>
              <a:rPr lang="ru-RU" dirty="0"/>
              <a:t>Добавьте в это поле основной текст слайда</a:t>
            </a:r>
            <a:r>
              <a:rPr lang="en-US" dirty="0"/>
              <a:t> </a:t>
            </a:r>
            <a:r>
              <a:rPr lang="ru-RU" dirty="0"/>
              <a:t>или другой объект, кликнув по иконкам ниже</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Дополнительный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Содержимое 7"/>
          <p:cNvSpPr>
            <a:spLocks noGrp="1"/>
          </p:cNvSpPr>
          <p:nvPr>
            <p:ph sz="quarter" idx="11" hasCustomPrompt="1"/>
          </p:nvPr>
        </p:nvSpPr>
        <p:spPr>
          <a:xfrm>
            <a:off x="323056" y="1563688"/>
            <a:ext cx="8497888" cy="3095625"/>
          </a:xfrm>
        </p:spPr>
        <p:txBody>
          <a:bodyPr>
            <a:normAutofit/>
          </a:bodyPr>
          <a:lstStyle>
            <a:lvl1pPr algn="ctr">
              <a:buNone/>
              <a:defRPr sz="1800" baseline="0">
                <a:solidFill>
                  <a:schemeClr val="tx2">
                    <a:lumMod val="75000"/>
                  </a:schemeClr>
                </a:solidFill>
              </a:defRPr>
            </a:lvl1pPr>
          </a:lstStyle>
          <a:p>
            <a:pPr lvl="0"/>
            <a:r>
              <a:rPr lang="ru-RU" dirty="0"/>
              <a:t>Добавьте требуемый контент </a:t>
            </a:r>
          </a:p>
          <a:p>
            <a:pPr lvl="0"/>
            <a:r>
              <a:rPr lang="ru-RU" dirty="0"/>
              <a:t>(текст, изображения, таблицы и др.)</a:t>
            </a:r>
          </a:p>
        </p:txBody>
      </p:sp>
      <p:sp>
        <p:nvSpPr>
          <p:cNvPr id="4" name="Текст 7"/>
          <p:cNvSpPr>
            <a:spLocks noGrp="1"/>
          </p:cNvSpPr>
          <p:nvPr>
            <p:ph type="body" sz="quarter" idx="10" hasCustomPrompt="1"/>
          </p:nvPr>
        </p:nvSpPr>
        <p:spPr>
          <a:xfrm>
            <a:off x="5292080" y="195486"/>
            <a:ext cx="3456384" cy="720080"/>
          </a:xfrm>
        </p:spPr>
        <p:txBody>
          <a:bodyPr>
            <a:noAutofit/>
          </a:bodyPr>
          <a:lstStyle>
            <a:lvl1pPr marL="0" algn="r">
              <a:buNone/>
              <a:defRPr sz="1900" b="1" baseline="0">
                <a:solidFill>
                  <a:schemeClr val="bg1"/>
                </a:solidFill>
                <a:latin typeface="Arial" pitchFamily="34" charset="0"/>
                <a:cs typeface="Arial" pitchFamily="34" charset="0"/>
              </a:defRPr>
            </a:lvl1pPr>
          </a:lstStyle>
          <a:p>
            <a:pPr lvl="0"/>
            <a:r>
              <a:rPr lang="ru-RU" dirty="0"/>
              <a:t>ЗАГОЛОВОК СЛАЙДА</a:t>
            </a:r>
          </a:p>
          <a:p>
            <a:pPr lvl="0"/>
            <a:r>
              <a:rPr lang="ru-RU" dirty="0"/>
              <a:t>ДВЕ СТРОКИ</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Дополнительный 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Содержимое 7"/>
          <p:cNvSpPr>
            <a:spLocks noGrp="1"/>
          </p:cNvSpPr>
          <p:nvPr>
            <p:ph sz="quarter" idx="11" hasCustomPrompt="1"/>
          </p:nvPr>
        </p:nvSpPr>
        <p:spPr>
          <a:xfrm>
            <a:off x="323056" y="1203598"/>
            <a:ext cx="8497888" cy="3455715"/>
          </a:xfrm>
        </p:spPr>
        <p:txBody>
          <a:bodyPr>
            <a:normAutofit/>
          </a:bodyPr>
          <a:lstStyle>
            <a:lvl1pPr algn="ctr">
              <a:buNone/>
              <a:defRPr sz="1800" baseline="0">
                <a:solidFill>
                  <a:schemeClr val="tx2">
                    <a:lumMod val="75000"/>
                  </a:schemeClr>
                </a:solidFill>
              </a:defRPr>
            </a:lvl1pPr>
          </a:lstStyle>
          <a:p>
            <a:pPr lvl="0"/>
            <a:r>
              <a:rPr lang="ru-RU" dirty="0"/>
              <a:t>Добавьте требуемый контент </a:t>
            </a:r>
          </a:p>
          <a:p>
            <a:pPr lvl="0"/>
            <a:r>
              <a:rPr lang="ru-RU" dirty="0"/>
              <a:t>(текст, изображения, таблицы и др.)</a:t>
            </a:r>
          </a:p>
        </p:txBody>
      </p:sp>
      <p:sp>
        <p:nvSpPr>
          <p:cNvPr id="4" name="Текст 7"/>
          <p:cNvSpPr>
            <a:spLocks noGrp="1"/>
          </p:cNvSpPr>
          <p:nvPr>
            <p:ph type="body" sz="quarter" idx="10" hasCustomPrompt="1"/>
          </p:nvPr>
        </p:nvSpPr>
        <p:spPr>
          <a:xfrm>
            <a:off x="5292080" y="195486"/>
            <a:ext cx="3456384" cy="720080"/>
          </a:xfrm>
        </p:spPr>
        <p:txBody>
          <a:bodyPr>
            <a:noAutofit/>
          </a:bodyPr>
          <a:lstStyle>
            <a:lvl1pPr marL="0" algn="r">
              <a:buNone/>
              <a:defRPr sz="1900" b="1" baseline="0">
                <a:solidFill>
                  <a:schemeClr val="bg1"/>
                </a:solidFill>
                <a:latin typeface="Arial" pitchFamily="34" charset="0"/>
                <a:cs typeface="Arial" pitchFamily="34" charset="0"/>
              </a:defRPr>
            </a:lvl1pPr>
          </a:lstStyle>
          <a:p>
            <a:pPr lvl="0"/>
            <a:r>
              <a:rPr lang="ru-RU" dirty="0"/>
              <a:t>ЗАГОЛОВОК СЛАЙДА</a:t>
            </a:r>
          </a:p>
          <a:p>
            <a:pPr lvl="0"/>
            <a:r>
              <a:rPr lang="ru-RU" dirty="0"/>
              <a:t>ДВЕ СТРОКИ</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Дополнительный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Текст 7"/>
          <p:cNvSpPr>
            <a:spLocks noGrp="1"/>
          </p:cNvSpPr>
          <p:nvPr>
            <p:ph type="body" sz="quarter" idx="10" hasCustomPrompt="1"/>
          </p:nvPr>
        </p:nvSpPr>
        <p:spPr>
          <a:xfrm>
            <a:off x="5292080" y="195486"/>
            <a:ext cx="3456384" cy="720080"/>
          </a:xfrm>
        </p:spPr>
        <p:txBody>
          <a:bodyPr>
            <a:noAutofit/>
          </a:bodyPr>
          <a:lstStyle>
            <a:lvl1pPr marL="0" algn="r">
              <a:buNone/>
              <a:defRPr sz="1900" b="1" baseline="0">
                <a:solidFill>
                  <a:schemeClr val="bg1"/>
                </a:solidFill>
                <a:latin typeface="Arial" pitchFamily="34" charset="0"/>
                <a:cs typeface="Arial" pitchFamily="34" charset="0"/>
              </a:defRPr>
            </a:lvl1pPr>
          </a:lstStyle>
          <a:p>
            <a:pPr lvl="0"/>
            <a:r>
              <a:rPr lang="ru-RU" dirty="0"/>
              <a:t>ЗАГОЛОВОК СЛАЙДА</a:t>
            </a:r>
          </a:p>
          <a:p>
            <a:pPr lvl="0"/>
            <a:r>
              <a:rPr lang="ru-RU" dirty="0"/>
              <a:t>ДВЕ СТРОКИ</a:t>
            </a:r>
          </a:p>
        </p:txBody>
      </p:sp>
      <p:sp>
        <p:nvSpPr>
          <p:cNvPr id="5" name="Содержимое 7"/>
          <p:cNvSpPr>
            <a:spLocks noGrp="1"/>
          </p:cNvSpPr>
          <p:nvPr>
            <p:ph sz="quarter" idx="11" hasCustomPrompt="1"/>
          </p:nvPr>
        </p:nvSpPr>
        <p:spPr>
          <a:xfrm>
            <a:off x="323056" y="3291830"/>
            <a:ext cx="8497888" cy="1367483"/>
          </a:xfrm>
        </p:spPr>
        <p:txBody>
          <a:bodyPr>
            <a:normAutofit/>
          </a:bodyPr>
          <a:lstStyle>
            <a:lvl1pPr algn="ctr">
              <a:buNone/>
              <a:defRPr sz="1600" baseline="0">
                <a:solidFill>
                  <a:schemeClr val="tx2">
                    <a:lumMod val="75000"/>
                  </a:schemeClr>
                </a:solidFill>
              </a:defRPr>
            </a:lvl1pPr>
          </a:lstStyle>
          <a:p>
            <a:pPr lvl="0"/>
            <a:r>
              <a:rPr lang="ru-RU" dirty="0"/>
              <a:t>Добавьте требуемый контент </a:t>
            </a:r>
          </a:p>
          <a:p>
            <a:pPr lvl="0"/>
            <a:r>
              <a:rPr lang="ru-RU" dirty="0"/>
              <a:t>(текст, изображения, таблицы и др.)</a:t>
            </a:r>
          </a:p>
        </p:txBody>
      </p:sp>
      <p:sp>
        <p:nvSpPr>
          <p:cNvPr id="7" name="Содержимое 7"/>
          <p:cNvSpPr>
            <a:spLocks noGrp="1"/>
          </p:cNvSpPr>
          <p:nvPr>
            <p:ph sz="quarter" idx="12" hasCustomPrompt="1"/>
          </p:nvPr>
        </p:nvSpPr>
        <p:spPr>
          <a:xfrm>
            <a:off x="323528" y="1275606"/>
            <a:ext cx="8497888" cy="1656184"/>
          </a:xfrm>
        </p:spPr>
        <p:txBody>
          <a:bodyPr>
            <a:normAutofit/>
          </a:bodyPr>
          <a:lstStyle>
            <a:lvl1pPr algn="ctr">
              <a:buNone/>
              <a:defRPr sz="1600" b="1" baseline="0">
                <a:solidFill>
                  <a:schemeClr val="bg1"/>
                </a:solidFill>
              </a:defRPr>
            </a:lvl1pPr>
          </a:lstStyle>
          <a:p>
            <a:pPr lvl="0"/>
            <a:r>
              <a:rPr lang="ru-RU" dirty="0"/>
              <a:t>Добавьте требуемый контент </a:t>
            </a:r>
          </a:p>
          <a:p>
            <a:pPr lvl="0"/>
            <a:r>
              <a:rPr lang="ru-RU" dirty="0"/>
              <a:t>(текст, изображения, таблицы и др.)</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Дополнительный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Текст 7"/>
          <p:cNvSpPr>
            <a:spLocks noGrp="1"/>
          </p:cNvSpPr>
          <p:nvPr>
            <p:ph type="body" sz="quarter" idx="10" hasCustomPrompt="1"/>
          </p:nvPr>
        </p:nvSpPr>
        <p:spPr>
          <a:xfrm>
            <a:off x="1043608" y="2643758"/>
            <a:ext cx="7056784" cy="792088"/>
          </a:xfrm>
        </p:spPr>
        <p:txBody>
          <a:bodyPr>
            <a:noAutofit/>
          </a:bodyPr>
          <a:lstStyle>
            <a:lvl1pPr marL="0" algn="ctr">
              <a:buNone/>
              <a:defRPr sz="1900" b="1" baseline="0">
                <a:solidFill>
                  <a:schemeClr val="bg1"/>
                </a:solidFill>
                <a:latin typeface="Arial" pitchFamily="34" charset="0"/>
                <a:cs typeface="Arial" pitchFamily="34" charset="0"/>
              </a:defRPr>
            </a:lvl1pPr>
          </a:lstStyle>
          <a:p>
            <a:pPr lvl="0"/>
            <a:r>
              <a:rPr lang="ru-RU" dirty="0"/>
              <a:t>ЗАГОЛОВОК СЛАЙДА</a:t>
            </a:r>
          </a:p>
          <a:p>
            <a:pPr lvl="0"/>
            <a:r>
              <a:rPr lang="ru-RU" dirty="0"/>
              <a:t>ДВЕ СТРОКИ</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Текст 7"/>
          <p:cNvSpPr>
            <a:spLocks noGrp="1"/>
          </p:cNvSpPr>
          <p:nvPr>
            <p:ph type="body" sz="quarter" idx="10" hasCustomPrompt="1"/>
          </p:nvPr>
        </p:nvSpPr>
        <p:spPr>
          <a:xfrm>
            <a:off x="0" y="1923678"/>
            <a:ext cx="9144000" cy="504056"/>
          </a:xfrm>
          <a:gradFill flip="none" rotWithShape="1">
            <a:gsLst>
              <a:gs pos="0">
                <a:schemeClr val="accent1">
                  <a:tint val="66000"/>
                  <a:satMod val="160000"/>
                  <a:alpha val="0"/>
                </a:schemeClr>
              </a:gs>
              <a:gs pos="50000">
                <a:schemeClr val="tx2">
                  <a:lumMod val="75000"/>
                </a:schemeClr>
              </a:gs>
              <a:gs pos="100000">
                <a:schemeClr val="accent1">
                  <a:tint val="23500"/>
                  <a:satMod val="160000"/>
                  <a:alpha val="0"/>
                </a:schemeClr>
              </a:gs>
            </a:gsLst>
            <a:lin ang="0" scaled="0"/>
            <a:tileRect/>
          </a:gradFill>
        </p:spPr>
        <p:txBody>
          <a:bodyPr>
            <a:noAutofit/>
          </a:bodyPr>
          <a:lstStyle>
            <a:lvl1pPr marL="0" algn="ctr">
              <a:buNone/>
              <a:defRPr sz="2500" b="1" baseline="0">
                <a:solidFill>
                  <a:schemeClr val="bg1"/>
                </a:solidFill>
                <a:latin typeface="Arial" pitchFamily="34" charset="0"/>
                <a:cs typeface="Arial" pitchFamily="34" charset="0"/>
              </a:defRPr>
            </a:lvl1pPr>
          </a:lstStyle>
          <a:p>
            <a:pPr lvl="0"/>
            <a:r>
              <a:rPr lang="ru-RU" dirty="0"/>
              <a:t>УКАЖИТЕ НАЗВАНИЕ РАЗДЕЛА</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Текст 7"/>
          <p:cNvSpPr>
            <a:spLocks noGrp="1"/>
          </p:cNvSpPr>
          <p:nvPr>
            <p:ph type="body" sz="quarter" idx="10" hasCustomPrompt="1"/>
          </p:nvPr>
        </p:nvSpPr>
        <p:spPr>
          <a:xfrm>
            <a:off x="0" y="987574"/>
            <a:ext cx="9144000" cy="504056"/>
          </a:xfrm>
          <a:gradFill flip="none" rotWithShape="1">
            <a:gsLst>
              <a:gs pos="0">
                <a:schemeClr val="accent1">
                  <a:tint val="66000"/>
                  <a:satMod val="160000"/>
                  <a:alpha val="0"/>
                </a:schemeClr>
              </a:gs>
              <a:gs pos="50000">
                <a:srgbClr val="FF6400">
                  <a:alpha val="86000"/>
                </a:srgbClr>
              </a:gs>
              <a:gs pos="100000">
                <a:schemeClr val="accent1">
                  <a:tint val="23500"/>
                  <a:satMod val="160000"/>
                  <a:alpha val="0"/>
                </a:schemeClr>
              </a:gs>
            </a:gsLst>
            <a:lin ang="0" scaled="0"/>
            <a:tileRect/>
          </a:gradFill>
        </p:spPr>
        <p:txBody>
          <a:bodyPr>
            <a:noAutofit/>
          </a:bodyPr>
          <a:lstStyle>
            <a:lvl1pPr marL="0" algn="ctr">
              <a:buNone/>
              <a:defRPr sz="2500" b="1" baseline="0">
                <a:solidFill>
                  <a:schemeClr val="bg1"/>
                </a:solidFill>
                <a:latin typeface="Arial" pitchFamily="34" charset="0"/>
                <a:cs typeface="Arial" pitchFamily="34" charset="0"/>
              </a:defRPr>
            </a:lvl1pPr>
          </a:lstStyle>
          <a:p>
            <a:pPr lvl="0"/>
            <a:r>
              <a:rPr lang="ru-RU" dirty="0"/>
              <a:t>Поблагодарите слушателей</a:t>
            </a:r>
          </a:p>
        </p:txBody>
      </p:sp>
      <p:sp>
        <p:nvSpPr>
          <p:cNvPr id="10" name="Текст 4"/>
          <p:cNvSpPr>
            <a:spLocks noGrp="1"/>
          </p:cNvSpPr>
          <p:nvPr>
            <p:ph type="body" sz="quarter" idx="11" hasCustomPrompt="1"/>
          </p:nvPr>
        </p:nvSpPr>
        <p:spPr>
          <a:xfrm>
            <a:off x="2843808" y="1779662"/>
            <a:ext cx="3168352" cy="792088"/>
          </a:xfrm>
        </p:spPr>
        <p:txBody>
          <a:bodyPr>
            <a:normAutofit/>
          </a:bodyPr>
          <a:lstStyle>
            <a:lvl1pPr marL="0" algn="ctr">
              <a:buNone/>
              <a:defRPr sz="1600" b="0" i="0" u="none" baseline="0">
                <a:solidFill>
                  <a:schemeClr val="bg1"/>
                </a:solidFill>
              </a:defRPr>
            </a:lvl1pPr>
          </a:lstStyle>
          <a:p>
            <a:pPr lvl="0"/>
            <a:r>
              <a:rPr lang="ru-RU" dirty="0"/>
              <a:t>Напишите Имя автора и контакты не более 3-х строк в этом месте.</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Текст 7"/>
          <p:cNvSpPr>
            <a:spLocks noGrp="1"/>
          </p:cNvSpPr>
          <p:nvPr>
            <p:ph type="body" sz="quarter" idx="10" hasCustomPrompt="1"/>
          </p:nvPr>
        </p:nvSpPr>
        <p:spPr>
          <a:xfrm>
            <a:off x="4067175" y="1995686"/>
            <a:ext cx="4393257" cy="1367284"/>
          </a:xfrm>
        </p:spPr>
        <p:txBody>
          <a:bodyPr>
            <a:noAutofit/>
          </a:bodyPr>
          <a:lstStyle>
            <a:lvl1pPr marL="0">
              <a:buNone/>
              <a:defRPr sz="2500" b="1" baseline="0">
                <a:solidFill>
                  <a:schemeClr val="bg1"/>
                </a:solidFill>
                <a:latin typeface="Arial" pitchFamily="34" charset="0"/>
                <a:cs typeface="Arial" pitchFamily="34" charset="0"/>
              </a:defRPr>
            </a:lvl1pPr>
          </a:lstStyle>
          <a:p>
            <a:pPr lvl="0"/>
            <a:r>
              <a:rPr lang="ru-RU" dirty="0"/>
              <a:t>ДОБАВИТЬ </a:t>
            </a:r>
          </a:p>
          <a:p>
            <a:pPr lvl="0"/>
            <a:r>
              <a:rPr lang="ru-RU" dirty="0"/>
              <a:t>ЗАГОЛОВОК НЕ БОЛЕЕ </a:t>
            </a:r>
          </a:p>
          <a:p>
            <a:pPr lvl="0"/>
            <a:r>
              <a:rPr lang="ru-RU" dirty="0"/>
              <a:t>3-Х СТРОК - </a:t>
            </a:r>
            <a:r>
              <a:rPr lang="en-US" dirty="0"/>
              <a:t>ARIAL</a:t>
            </a:r>
            <a:endParaRPr lang="ru-RU" dirty="0"/>
          </a:p>
        </p:txBody>
      </p:sp>
      <p:sp>
        <p:nvSpPr>
          <p:cNvPr id="5" name="Текст 4"/>
          <p:cNvSpPr>
            <a:spLocks noGrp="1"/>
          </p:cNvSpPr>
          <p:nvPr>
            <p:ph type="body" sz="quarter" idx="11" hasCustomPrompt="1"/>
          </p:nvPr>
        </p:nvSpPr>
        <p:spPr>
          <a:xfrm>
            <a:off x="5292080" y="3651871"/>
            <a:ext cx="3168352" cy="648072"/>
          </a:xfrm>
        </p:spPr>
        <p:txBody>
          <a:bodyPr>
            <a:normAutofit/>
          </a:bodyPr>
          <a:lstStyle>
            <a:lvl1pPr marL="0" algn="r">
              <a:buNone/>
              <a:defRPr sz="1600" b="0" i="0" u="none">
                <a:solidFill>
                  <a:schemeClr val="bg1"/>
                </a:solidFill>
              </a:defRPr>
            </a:lvl1pPr>
          </a:lstStyle>
          <a:p>
            <a:pPr lvl="0"/>
            <a:r>
              <a:rPr lang="ru-RU" dirty="0"/>
              <a:t>Напишите Имя автора не более 2-х строк</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Текст 7"/>
          <p:cNvSpPr>
            <a:spLocks noGrp="1"/>
          </p:cNvSpPr>
          <p:nvPr>
            <p:ph type="body" sz="quarter" idx="10" hasCustomPrompt="1"/>
          </p:nvPr>
        </p:nvSpPr>
        <p:spPr>
          <a:xfrm>
            <a:off x="0" y="1419622"/>
            <a:ext cx="9144000" cy="504056"/>
          </a:xfrm>
          <a:gradFill flip="none" rotWithShape="1">
            <a:gsLst>
              <a:gs pos="0">
                <a:schemeClr val="accent1">
                  <a:tint val="66000"/>
                  <a:satMod val="160000"/>
                  <a:alpha val="0"/>
                </a:schemeClr>
              </a:gs>
              <a:gs pos="50000">
                <a:srgbClr val="FF6400">
                  <a:alpha val="86000"/>
                </a:srgbClr>
              </a:gs>
              <a:gs pos="100000">
                <a:schemeClr val="accent1">
                  <a:tint val="23500"/>
                  <a:satMod val="160000"/>
                  <a:alpha val="0"/>
                </a:schemeClr>
              </a:gs>
            </a:gsLst>
            <a:lin ang="0" scaled="0"/>
            <a:tileRect/>
          </a:gradFill>
        </p:spPr>
        <p:txBody>
          <a:bodyPr>
            <a:noAutofit/>
          </a:bodyPr>
          <a:lstStyle>
            <a:lvl1pPr marL="0" algn="ctr">
              <a:buNone/>
              <a:defRPr sz="2500" b="1" baseline="0">
                <a:solidFill>
                  <a:schemeClr val="bg1"/>
                </a:solidFill>
                <a:latin typeface="Arial" pitchFamily="34" charset="0"/>
                <a:cs typeface="Arial" pitchFamily="34" charset="0"/>
              </a:defRPr>
            </a:lvl1pPr>
          </a:lstStyle>
          <a:p>
            <a:pPr lvl="0"/>
            <a:r>
              <a:rPr lang="ru-RU" dirty="0"/>
              <a:t>Поблагодарите слушателей</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ьный слайд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Текст 7"/>
          <p:cNvSpPr>
            <a:spLocks noGrp="1"/>
          </p:cNvSpPr>
          <p:nvPr>
            <p:ph type="body" sz="quarter" idx="10" hasCustomPrompt="1"/>
          </p:nvPr>
        </p:nvSpPr>
        <p:spPr>
          <a:xfrm>
            <a:off x="4067175" y="1995686"/>
            <a:ext cx="4393257" cy="1367284"/>
          </a:xfrm>
        </p:spPr>
        <p:txBody>
          <a:bodyPr>
            <a:noAutofit/>
          </a:bodyPr>
          <a:lstStyle>
            <a:lvl1pPr marL="0">
              <a:buNone/>
              <a:defRPr sz="2500" b="1" baseline="0">
                <a:solidFill>
                  <a:schemeClr val="bg1"/>
                </a:solidFill>
                <a:latin typeface="Arial" pitchFamily="34" charset="0"/>
                <a:cs typeface="Arial" pitchFamily="34" charset="0"/>
              </a:defRPr>
            </a:lvl1pPr>
          </a:lstStyle>
          <a:p>
            <a:pPr lvl="0"/>
            <a:r>
              <a:rPr lang="ru-RU" dirty="0"/>
              <a:t>ДОБАВИТЬ </a:t>
            </a:r>
          </a:p>
          <a:p>
            <a:pPr lvl="0"/>
            <a:r>
              <a:rPr lang="ru-RU" dirty="0"/>
              <a:t>ЗАГОЛОВОК НЕ БОЛЕЕ </a:t>
            </a:r>
          </a:p>
          <a:p>
            <a:pPr lvl="0"/>
            <a:r>
              <a:rPr lang="ru-RU" dirty="0"/>
              <a:t>3-Х СТРОК - </a:t>
            </a:r>
            <a:r>
              <a:rPr lang="en-US" dirty="0"/>
              <a:t>ARIAL</a:t>
            </a:r>
            <a:endParaRPr lang="ru-RU" dirty="0"/>
          </a:p>
        </p:txBody>
      </p:sp>
      <p:sp>
        <p:nvSpPr>
          <p:cNvPr id="5" name="Текст 4"/>
          <p:cNvSpPr>
            <a:spLocks noGrp="1"/>
          </p:cNvSpPr>
          <p:nvPr>
            <p:ph type="body" sz="quarter" idx="11" hasCustomPrompt="1"/>
          </p:nvPr>
        </p:nvSpPr>
        <p:spPr>
          <a:xfrm>
            <a:off x="5292080" y="3651871"/>
            <a:ext cx="3168352" cy="648072"/>
          </a:xfrm>
        </p:spPr>
        <p:txBody>
          <a:bodyPr>
            <a:normAutofit/>
          </a:bodyPr>
          <a:lstStyle>
            <a:lvl1pPr marL="0" algn="r">
              <a:buNone/>
              <a:defRPr sz="1600" b="0" i="0" u="none">
                <a:solidFill>
                  <a:schemeClr val="bg1"/>
                </a:solidFill>
              </a:defRPr>
            </a:lvl1pPr>
          </a:lstStyle>
          <a:p>
            <a:pPr lvl="0"/>
            <a:r>
              <a:rPr lang="ru-RU" dirty="0"/>
              <a:t>Напишите Имя автора не более 2-х строк</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сновной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Текст 7"/>
          <p:cNvSpPr>
            <a:spLocks noGrp="1"/>
          </p:cNvSpPr>
          <p:nvPr>
            <p:ph type="body" sz="quarter" idx="10" hasCustomPrompt="1"/>
          </p:nvPr>
        </p:nvSpPr>
        <p:spPr>
          <a:xfrm>
            <a:off x="395537" y="1347614"/>
            <a:ext cx="3456384" cy="360040"/>
          </a:xfrm>
        </p:spPr>
        <p:txBody>
          <a:bodyPr>
            <a:noAutofit/>
          </a:bodyPr>
          <a:lstStyle>
            <a:lvl1pPr marL="0">
              <a:buNone/>
              <a:defRPr sz="1900" b="1" baseline="0">
                <a:solidFill>
                  <a:schemeClr val="bg1"/>
                </a:solidFill>
                <a:latin typeface="Arial" pitchFamily="34" charset="0"/>
                <a:cs typeface="Arial" pitchFamily="34" charset="0"/>
              </a:defRPr>
            </a:lvl1pPr>
          </a:lstStyle>
          <a:p>
            <a:pPr lvl="0"/>
            <a:r>
              <a:rPr lang="ru-RU" dirty="0"/>
              <a:t>ЗАГОЛОВОК СЛАЙДА</a:t>
            </a:r>
          </a:p>
        </p:txBody>
      </p:sp>
      <p:sp>
        <p:nvSpPr>
          <p:cNvPr id="13" name="Текст 4"/>
          <p:cNvSpPr>
            <a:spLocks noGrp="1"/>
          </p:cNvSpPr>
          <p:nvPr>
            <p:ph type="body" sz="quarter" idx="13" hasCustomPrompt="1"/>
          </p:nvPr>
        </p:nvSpPr>
        <p:spPr>
          <a:xfrm>
            <a:off x="395536" y="1851670"/>
            <a:ext cx="3456384" cy="2664296"/>
          </a:xfrm>
        </p:spPr>
        <p:txBody>
          <a:bodyPr>
            <a:normAutofit/>
          </a:bodyPr>
          <a:lstStyle>
            <a:lvl1pPr marL="0" algn="l">
              <a:buNone/>
              <a:defRPr sz="1600" b="0" i="0" u="none">
                <a:solidFill>
                  <a:schemeClr val="bg1"/>
                </a:solidFill>
              </a:defRPr>
            </a:lvl1pPr>
          </a:lstStyle>
          <a:p>
            <a:pPr lvl="0"/>
            <a:r>
              <a:rPr lang="ru-RU" dirty="0"/>
              <a:t>Добавьте в это поле основной текст слайда</a:t>
            </a:r>
          </a:p>
        </p:txBody>
      </p:sp>
      <p:sp>
        <p:nvSpPr>
          <p:cNvPr id="15" name="Рисунок 14"/>
          <p:cNvSpPr>
            <a:spLocks noGrp="1"/>
          </p:cNvSpPr>
          <p:nvPr>
            <p:ph type="pic" sz="quarter" idx="14" hasCustomPrompt="1"/>
          </p:nvPr>
        </p:nvSpPr>
        <p:spPr>
          <a:xfrm>
            <a:off x="4427984" y="1203598"/>
            <a:ext cx="576510" cy="576263"/>
          </a:xfrm>
        </p:spPr>
        <p:txBody>
          <a:bodyPr>
            <a:normAutofit/>
          </a:bodyPr>
          <a:lstStyle>
            <a:lvl1pPr>
              <a:buNone/>
              <a:defRPr sz="1000"/>
            </a:lvl1pPr>
          </a:lstStyle>
          <a:p>
            <a:r>
              <a:rPr lang="ru-RU" dirty="0"/>
              <a:t>Рис</a:t>
            </a:r>
          </a:p>
        </p:txBody>
      </p:sp>
      <p:sp>
        <p:nvSpPr>
          <p:cNvPr id="18" name="Текст 7"/>
          <p:cNvSpPr>
            <a:spLocks noGrp="1"/>
          </p:cNvSpPr>
          <p:nvPr>
            <p:ph type="body" sz="quarter" idx="17" hasCustomPrompt="1"/>
          </p:nvPr>
        </p:nvSpPr>
        <p:spPr>
          <a:xfrm>
            <a:off x="5076056" y="1311709"/>
            <a:ext cx="3456384" cy="360040"/>
          </a:xfrm>
        </p:spPr>
        <p:txBody>
          <a:bodyPr>
            <a:noAutofit/>
          </a:bodyPr>
          <a:lstStyle>
            <a:lvl1pPr marL="0">
              <a:buNone/>
              <a:defRPr sz="1900" b="1" baseline="0">
                <a:solidFill>
                  <a:schemeClr val="tx2">
                    <a:lumMod val="75000"/>
                  </a:schemeClr>
                </a:solidFill>
                <a:latin typeface="Arial" pitchFamily="34" charset="0"/>
                <a:cs typeface="Arial" pitchFamily="34" charset="0"/>
              </a:defRPr>
            </a:lvl1pPr>
          </a:lstStyle>
          <a:p>
            <a:pPr lvl="0"/>
            <a:r>
              <a:rPr lang="ru-RU" dirty="0"/>
              <a:t>Пункт 1</a:t>
            </a:r>
          </a:p>
        </p:txBody>
      </p:sp>
      <p:sp>
        <p:nvSpPr>
          <p:cNvPr id="19" name="Рисунок 14"/>
          <p:cNvSpPr>
            <a:spLocks noGrp="1"/>
          </p:cNvSpPr>
          <p:nvPr>
            <p:ph type="pic" sz="quarter" idx="18" hasCustomPrompt="1"/>
          </p:nvPr>
        </p:nvSpPr>
        <p:spPr>
          <a:xfrm>
            <a:off x="4427984" y="2283718"/>
            <a:ext cx="576510" cy="576263"/>
          </a:xfrm>
        </p:spPr>
        <p:txBody>
          <a:bodyPr>
            <a:normAutofit/>
          </a:bodyPr>
          <a:lstStyle>
            <a:lvl1pPr>
              <a:buNone/>
              <a:defRPr sz="1000"/>
            </a:lvl1pPr>
          </a:lstStyle>
          <a:p>
            <a:r>
              <a:rPr lang="ru-RU" dirty="0"/>
              <a:t>Рис</a:t>
            </a:r>
          </a:p>
        </p:txBody>
      </p:sp>
      <p:sp>
        <p:nvSpPr>
          <p:cNvPr id="20" name="Текст 7"/>
          <p:cNvSpPr>
            <a:spLocks noGrp="1"/>
          </p:cNvSpPr>
          <p:nvPr>
            <p:ph type="body" sz="quarter" idx="19" hasCustomPrompt="1"/>
          </p:nvPr>
        </p:nvSpPr>
        <p:spPr>
          <a:xfrm>
            <a:off x="5076056" y="2391829"/>
            <a:ext cx="3456384" cy="360040"/>
          </a:xfrm>
        </p:spPr>
        <p:txBody>
          <a:bodyPr>
            <a:noAutofit/>
          </a:bodyPr>
          <a:lstStyle>
            <a:lvl1pPr marL="0">
              <a:buNone/>
              <a:defRPr sz="1900" b="1" baseline="0">
                <a:solidFill>
                  <a:schemeClr val="tx2">
                    <a:lumMod val="75000"/>
                  </a:schemeClr>
                </a:solidFill>
                <a:latin typeface="Arial" pitchFamily="34" charset="0"/>
                <a:cs typeface="Arial" pitchFamily="34" charset="0"/>
              </a:defRPr>
            </a:lvl1pPr>
          </a:lstStyle>
          <a:p>
            <a:pPr lvl="0"/>
            <a:r>
              <a:rPr lang="ru-RU" dirty="0"/>
              <a:t>Пункт 1</a:t>
            </a:r>
          </a:p>
        </p:txBody>
      </p:sp>
      <p:sp>
        <p:nvSpPr>
          <p:cNvPr id="21" name="Рисунок 14"/>
          <p:cNvSpPr>
            <a:spLocks noGrp="1"/>
          </p:cNvSpPr>
          <p:nvPr>
            <p:ph type="pic" sz="quarter" idx="20" hasCustomPrompt="1"/>
          </p:nvPr>
        </p:nvSpPr>
        <p:spPr>
          <a:xfrm>
            <a:off x="4427984" y="3363838"/>
            <a:ext cx="576510" cy="576263"/>
          </a:xfrm>
        </p:spPr>
        <p:txBody>
          <a:bodyPr>
            <a:normAutofit/>
          </a:bodyPr>
          <a:lstStyle>
            <a:lvl1pPr>
              <a:buNone/>
              <a:defRPr sz="1000"/>
            </a:lvl1pPr>
          </a:lstStyle>
          <a:p>
            <a:r>
              <a:rPr lang="ru-RU" dirty="0"/>
              <a:t>Рис</a:t>
            </a:r>
          </a:p>
        </p:txBody>
      </p:sp>
      <p:sp>
        <p:nvSpPr>
          <p:cNvPr id="22" name="Текст 7"/>
          <p:cNvSpPr>
            <a:spLocks noGrp="1"/>
          </p:cNvSpPr>
          <p:nvPr>
            <p:ph type="body" sz="quarter" idx="21" hasCustomPrompt="1"/>
          </p:nvPr>
        </p:nvSpPr>
        <p:spPr>
          <a:xfrm>
            <a:off x="5076056" y="3471949"/>
            <a:ext cx="3456384" cy="360040"/>
          </a:xfrm>
        </p:spPr>
        <p:txBody>
          <a:bodyPr>
            <a:noAutofit/>
          </a:bodyPr>
          <a:lstStyle>
            <a:lvl1pPr marL="0">
              <a:buNone/>
              <a:defRPr sz="1900" b="1" baseline="0">
                <a:solidFill>
                  <a:schemeClr val="tx2">
                    <a:lumMod val="75000"/>
                  </a:schemeClr>
                </a:solidFill>
                <a:latin typeface="Arial" pitchFamily="34" charset="0"/>
                <a:cs typeface="Arial" pitchFamily="34" charset="0"/>
              </a:defRPr>
            </a:lvl1pPr>
          </a:lstStyle>
          <a:p>
            <a:pPr lvl="0"/>
            <a:r>
              <a:rPr lang="ru-RU" dirty="0"/>
              <a:t>Пункт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сновной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Текст 7"/>
          <p:cNvSpPr>
            <a:spLocks noGrp="1"/>
          </p:cNvSpPr>
          <p:nvPr>
            <p:ph type="body" sz="quarter" idx="10" hasCustomPrompt="1"/>
          </p:nvPr>
        </p:nvSpPr>
        <p:spPr>
          <a:xfrm>
            <a:off x="395537" y="1347614"/>
            <a:ext cx="3456384" cy="360040"/>
          </a:xfrm>
        </p:spPr>
        <p:txBody>
          <a:bodyPr>
            <a:noAutofit/>
          </a:bodyPr>
          <a:lstStyle>
            <a:lvl1pPr marL="0">
              <a:buNone/>
              <a:defRPr sz="1900" b="1" baseline="0">
                <a:solidFill>
                  <a:schemeClr val="bg1"/>
                </a:solidFill>
                <a:latin typeface="Arial" pitchFamily="34" charset="0"/>
                <a:cs typeface="Arial" pitchFamily="34" charset="0"/>
              </a:defRPr>
            </a:lvl1pPr>
          </a:lstStyle>
          <a:p>
            <a:pPr lvl="0"/>
            <a:r>
              <a:rPr lang="ru-RU" dirty="0"/>
              <a:t>ЗАГОЛОВОК СЛАЙДА</a:t>
            </a:r>
          </a:p>
        </p:txBody>
      </p:sp>
      <p:sp>
        <p:nvSpPr>
          <p:cNvPr id="8" name="Текст 4"/>
          <p:cNvSpPr>
            <a:spLocks noGrp="1"/>
          </p:cNvSpPr>
          <p:nvPr>
            <p:ph type="body" sz="quarter" idx="13" hasCustomPrompt="1"/>
          </p:nvPr>
        </p:nvSpPr>
        <p:spPr>
          <a:xfrm>
            <a:off x="395536" y="1851670"/>
            <a:ext cx="3456384" cy="2664296"/>
          </a:xfrm>
        </p:spPr>
        <p:txBody>
          <a:bodyPr>
            <a:normAutofit/>
          </a:bodyPr>
          <a:lstStyle>
            <a:lvl1pPr marL="0" algn="l">
              <a:buNone/>
              <a:defRPr sz="1600" b="0" i="0" u="none">
                <a:solidFill>
                  <a:schemeClr val="bg1"/>
                </a:solidFill>
              </a:defRPr>
            </a:lvl1pPr>
          </a:lstStyle>
          <a:p>
            <a:pPr lvl="0"/>
            <a:r>
              <a:rPr lang="ru-RU" dirty="0"/>
              <a:t>Добавьте в это поле основной текст слайда</a:t>
            </a:r>
          </a:p>
        </p:txBody>
      </p:sp>
      <p:sp>
        <p:nvSpPr>
          <p:cNvPr id="7" name="Содержимое 6"/>
          <p:cNvSpPr>
            <a:spLocks noGrp="1"/>
          </p:cNvSpPr>
          <p:nvPr>
            <p:ph sz="quarter" idx="14" hasCustomPrompt="1"/>
          </p:nvPr>
        </p:nvSpPr>
        <p:spPr>
          <a:xfrm>
            <a:off x="4427538" y="1203325"/>
            <a:ext cx="4321175" cy="3529013"/>
          </a:xfrm>
        </p:spPr>
        <p:txBody>
          <a:bodyPr>
            <a:norm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aseline="0"/>
            </a:lvl1pPr>
          </a:lstStyle>
          <a:p>
            <a:pPr lvl="0"/>
            <a:r>
              <a:rPr lang="ru-RU" dirty="0"/>
              <a:t>Добавьте в это поле основной текст слайда</a:t>
            </a:r>
            <a:r>
              <a:rPr lang="en-US" dirty="0"/>
              <a:t> </a:t>
            </a:r>
            <a:r>
              <a:rPr lang="ru-RU" dirty="0"/>
              <a:t>или другой объект, кликнув по иконкам ниже</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сновной (Фото)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Рисунок 10"/>
          <p:cNvSpPr>
            <a:spLocks noGrp="1"/>
          </p:cNvSpPr>
          <p:nvPr>
            <p:ph type="pic" sz="quarter" idx="10" hasCustomPrompt="1"/>
          </p:nvPr>
        </p:nvSpPr>
        <p:spPr>
          <a:xfrm>
            <a:off x="299525" y="1203598"/>
            <a:ext cx="4704523" cy="3528392"/>
          </a:xfrm>
          <a:solidFill>
            <a:schemeClr val="bg1">
              <a:lumMod val="85000"/>
            </a:schemeClr>
          </a:solidFill>
          <a:ln w="63500">
            <a:solidFill>
              <a:srgbClr val="FF6400"/>
            </a:solidFill>
            <a:miter lim="800000"/>
          </a:ln>
        </p:spPr>
        <p:txBody>
          <a:bodyPr/>
          <a:lstStyle>
            <a:lvl1pPr marL="0" algn="ctr">
              <a:buNone/>
              <a:defRPr baseline="0"/>
            </a:lvl1pPr>
          </a:lstStyle>
          <a:p>
            <a:r>
              <a:rPr lang="ru-RU" dirty="0"/>
              <a:t>Нажмите на иконку в центре, чтобы вставить изображение </a:t>
            </a:r>
            <a:r>
              <a:rPr lang="en-US" dirty="0"/>
              <a:t>3x4</a:t>
            </a:r>
            <a:endParaRPr lang="ru-RU" dirty="0"/>
          </a:p>
        </p:txBody>
      </p:sp>
      <p:sp>
        <p:nvSpPr>
          <p:cNvPr id="14" name="Текст 7"/>
          <p:cNvSpPr>
            <a:spLocks noGrp="1"/>
          </p:cNvSpPr>
          <p:nvPr>
            <p:ph type="body" sz="quarter" idx="15" hasCustomPrompt="1"/>
          </p:nvPr>
        </p:nvSpPr>
        <p:spPr>
          <a:xfrm>
            <a:off x="5220072" y="1203598"/>
            <a:ext cx="3456384" cy="360040"/>
          </a:xfrm>
        </p:spPr>
        <p:txBody>
          <a:bodyPr>
            <a:noAutofit/>
          </a:bodyPr>
          <a:lstStyle>
            <a:lvl1pPr marL="0">
              <a:buNone/>
              <a:defRPr sz="1900" b="1" baseline="0">
                <a:solidFill>
                  <a:schemeClr val="tx2">
                    <a:lumMod val="75000"/>
                  </a:schemeClr>
                </a:solidFill>
                <a:latin typeface="Arial" pitchFamily="34" charset="0"/>
                <a:cs typeface="Arial" pitchFamily="34" charset="0"/>
              </a:defRPr>
            </a:lvl1pPr>
          </a:lstStyle>
          <a:p>
            <a:pPr lvl="0"/>
            <a:r>
              <a:rPr lang="ru-RU" dirty="0"/>
              <a:t>ЗАГОЛОВОК СЛАЙДА</a:t>
            </a:r>
          </a:p>
        </p:txBody>
      </p:sp>
      <p:sp>
        <p:nvSpPr>
          <p:cNvPr id="5" name="Содержимое 6"/>
          <p:cNvSpPr>
            <a:spLocks noGrp="1"/>
          </p:cNvSpPr>
          <p:nvPr>
            <p:ph sz="quarter" idx="14" hasCustomPrompt="1"/>
          </p:nvPr>
        </p:nvSpPr>
        <p:spPr>
          <a:xfrm>
            <a:off x="5220073" y="1779662"/>
            <a:ext cx="3456384" cy="2952676"/>
          </a:xfrm>
        </p:spPr>
        <p:txBody>
          <a:bodyPr>
            <a:norm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aseline="0"/>
            </a:lvl1pPr>
          </a:lstStyle>
          <a:p>
            <a:pPr lvl="0"/>
            <a:r>
              <a:rPr lang="ru-RU" dirty="0"/>
              <a:t>Добавьте в это поле основной текст слайда</a:t>
            </a:r>
            <a:r>
              <a:rPr lang="en-US" dirty="0"/>
              <a:t> </a:t>
            </a:r>
            <a:r>
              <a:rPr lang="ru-RU" dirty="0"/>
              <a:t>или другой объект, кликнув по иконкам ниже</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сновной (Фото)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Рисунок 10"/>
          <p:cNvSpPr>
            <a:spLocks noGrp="1" noChangeAspect="1"/>
          </p:cNvSpPr>
          <p:nvPr>
            <p:ph type="pic" sz="quarter" idx="10" hasCustomPrompt="1"/>
          </p:nvPr>
        </p:nvSpPr>
        <p:spPr>
          <a:xfrm>
            <a:off x="299524" y="1581259"/>
            <a:ext cx="4705200" cy="2646675"/>
          </a:xfrm>
          <a:solidFill>
            <a:schemeClr val="bg1">
              <a:lumMod val="85000"/>
            </a:schemeClr>
          </a:solidFill>
          <a:ln w="63500">
            <a:solidFill>
              <a:srgbClr val="FF6400"/>
            </a:solidFill>
            <a:miter lim="800000"/>
          </a:ln>
        </p:spPr>
        <p:txBody>
          <a:bodyPr/>
          <a:lstStyle>
            <a:lvl1pPr marL="0" marR="0" indent="-342900" algn="ctr" defTabSz="914400" rtl="0" eaLnBrk="1" fontAlgn="auto" latinLnBrk="0" hangingPunct="1">
              <a:lnSpc>
                <a:spcPct val="100000"/>
              </a:lnSpc>
              <a:spcBef>
                <a:spcPct val="20000"/>
              </a:spcBef>
              <a:spcAft>
                <a:spcPts val="0"/>
              </a:spcAft>
              <a:buClrTx/>
              <a:buSzTx/>
              <a:buFont typeface="Arial" pitchFamily="34" charset="0"/>
              <a:buNone/>
              <a:tabLst/>
              <a:defRPr baseline="0"/>
            </a:lvl1pPr>
          </a:lstStyle>
          <a:p>
            <a:r>
              <a:rPr lang="ru-RU" dirty="0"/>
              <a:t>Нажмите на иконку в центре, чтобы вставить изображение</a:t>
            </a:r>
            <a:r>
              <a:rPr lang="en-US" dirty="0"/>
              <a:t>16x9</a:t>
            </a:r>
            <a:endParaRPr lang="ru-RU" dirty="0"/>
          </a:p>
        </p:txBody>
      </p:sp>
      <p:sp>
        <p:nvSpPr>
          <p:cNvPr id="4" name="Текст 7"/>
          <p:cNvSpPr>
            <a:spLocks noGrp="1"/>
          </p:cNvSpPr>
          <p:nvPr>
            <p:ph type="body" sz="quarter" idx="15" hasCustomPrompt="1"/>
          </p:nvPr>
        </p:nvSpPr>
        <p:spPr>
          <a:xfrm>
            <a:off x="5220072" y="1203598"/>
            <a:ext cx="3456384" cy="360040"/>
          </a:xfrm>
        </p:spPr>
        <p:txBody>
          <a:bodyPr>
            <a:noAutofit/>
          </a:bodyPr>
          <a:lstStyle>
            <a:lvl1pPr marL="0">
              <a:buNone/>
              <a:defRPr sz="1900" b="1" baseline="0">
                <a:solidFill>
                  <a:schemeClr val="tx2">
                    <a:lumMod val="75000"/>
                  </a:schemeClr>
                </a:solidFill>
                <a:latin typeface="Arial" pitchFamily="34" charset="0"/>
                <a:cs typeface="Arial" pitchFamily="34" charset="0"/>
              </a:defRPr>
            </a:lvl1pPr>
          </a:lstStyle>
          <a:p>
            <a:pPr lvl="0"/>
            <a:r>
              <a:rPr lang="ru-RU" dirty="0"/>
              <a:t>ЗАГОЛОВОК СЛАЙДА</a:t>
            </a:r>
          </a:p>
        </p:txBody>
      </p:sp>
      <p:sp>
        <p:nvSpPr>
          <p:cNvPr id="5" name="Содержимое 6"/>
          <p:cNvSpPr>
            <a:spLocks noGrp="1"/>
          </p:cNvSpPr>
          <p:nvPr>
            <p:ph sz="quarter" idx="14" hasCustomPrompt="1"/>
          </p:nvPr>
        </p:nvSpPr>
        <p:spPr>
          <a:xfrm>
            <a:off x="5220073" y="1779662"/>
            <a:ext cx="3456384" cy="2952676"/>
          </a:xfrm>
        </p:spPr>
        <p:txBody>
          <a:bodyPr>
            <a:norm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aseline="0"/>
            </a:lvl1pPr>
          </a:lstStyle>
          <a:p>
            <a:pPr lvl="0"/>
            <a:r>
              <a:rPr lang="ru-RU" dirty="0"/>
              <a:t>Добавьте в это поле основной текст слайда</a:t>
            </a:r>
            <a:r>
              <a:rPr lang="en-US" dirty="0"/>
              <a:t> </a:t>
            </a:r>
            <a:r>
              <a:rPr lang="ru-RU" dirty="0"/>
              <a:t>или другой объект, кликнув по иконкам ниже</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сновной (Фото)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Рисунок 10"/>
          <p:cNvSpPr>
            <a:spLocks noGrp="1"/>
          </p:cNvSpPr>
          <p:nvPr>
            <p:ph type="pic" sz="quarter" idx="10" hasCustomPrompt="1"/>
          </p:nvPr>
        </p:nvSpPr>
        <p:spPr>
          <a:xfrm>
            <a:off x="1043608" y="1203598"/>
            <a:ext cx="3528000" cy="3528392"/>
          </a:xfrm>
          <a:solidFill>
            <a:schemeClr val="bg1">
              <a:lumMod val="85000"/>
            </a:schemeClr>
          </a:solidFill>
          <a:ln w="63500">
            <a:solidFill>
              <a:srgbClr val="FF6400"/>
            </a:solidFill>
            <a:miter lim="800000"/>
          </a:ln>
        </p:spPr>
        <p:txBody>
          <a:bodyPr/>
          <a:lstStyle>
            <a:lvl1pPr marL="0" algn="ctr">
              <a:buNone/>
              <a:defRPr baseline="0"/>
            </a:lvl1pPr>
          </a:lstStyle>
          <a:p>
            <a:r>
              <a:rPr lang="ru-RU" dirty="0"/>
              <a:t>Нажмите на иконку в центре, чтобы вставить изображение 1х1</a:t>
            </a:r>
          </a:p>
        </p:txBody>
      </p:sp>
      <p:sp>
        <p:nvSpPr>
          <p:cNvPr id="4" name="Текст 7"/>
          <p:cNvSpPr>
            <a:spLocks noGrp="1"/>
          </p:cNvSpPr>
          <p:nvPr>
            <p:ph type="body" sz="quarter" idx="15" hasCustomPrompt="1"/>
          </p:nvPr>
        </p:nvSpPr>
        <p:spPr>
          <a:xfrm>
            <a:off x="4860032" y="1203598"/>
            <a:ext cx="3816424" cy="360040"/>
          </a:xfrm>
        </p:spPr>
        <p:txBody>
          <a:bodyPr>
            <a:noAutofit/>
          </a:bodyPr>
          <a:lstStyle>
            <a:lvl1pPr marL="0">
              <a:buNone/>
              <a:defRPr sz="1900" b="1" baseline="0">
                <a:solidFill>
                  <a:schemeClr val="tx2">
                    <a:lumMod val="75000"/>
                  </a:schemeClr>
                </a:solidFill>
                <a:latin typeface="Arial" pitchFamily="34" charset="0"/>
                <a:cs typeface="Arial" pitchFamily="34" charset="0"/>
              </a:defRPr>
            </a:lvl1pPr>
          </a:lstStyle>
          <a:p>
            <a:pPr lvl="0"/>
            <a:r>
              <a:rPr lang="ru-RU" dirty="0"/>
              <a:t>ЗАГОЛОВОК СЛАЙДА</a:t>
            </a:r>
          </a:p>
        </p:txBody>
      </p:sp>
      <p:sp>
        <p:nvSpPr>
          <p:cNvPr id="5" name="Содержимое 6"/>
          <p:cNvSpPr>
            <a:spLocks noGrp="1"/>
          </p:cNvSpPr>
          <p:nvPr>
            <p:ph sz="quarter" idx="14" hasCustomPrompt="1"/>
          </p:nvPr>
        </p:nvSpPr>
        <p:spPr>
          <a:xfrm>
            <a:off x="4860032" y="1779662"/>
            <a:ext cx="3816425" cy="2952676"/>
          </a:xfrm>
        </p:spPr>
        <p:txBody>
          <a:bodyPr>
            <a:norm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aseline="0"/>
            </a:lvl1pPr>
          </a:lstStyle>
          <a:p>
            <a:pPr lvl="0"/>
            <a:r>
              <a:rPr lang="ru-RU" dirty="0"/>
              <a:t>Добавьте в это поле основной текст слайда</a:t>
            </a:r>
            <a:r>
              <a:rPr lang="en-US" dirty="0"/>
              <a:t> </a:t>
            </a:r>
            <a:r>
              <a:rPr lang="ru-RU" dirty="0"/>
              <a:t>или другой объект, кликнув по иконкам ниже</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Основной 1 - Справ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Текст 7"/>
          <p:cNvSpPr>
            <a:spLocks noGrp="1"/>
          </p:cNvSpPr>
          <p:nvPr>
            <p:ph type="body" sz="quarter" idx="13" hasCustomPrompt="1"/>
          </p:nvPr>
        </p:nvSpPr>
        <p:spPr>
          <a:xfrm>
            <a:off x="5292080" y="1347614"/>
            <a:ext cx="3456384" cy="360040"/>
          </a:xfrm>
        </p:spPr>
        <p:txBody>
          <a:bodyPr>
            <a:noAutofit/>
          </a:bodyPr>
          <a:lstStyle>
            <a:lvl1pPr marL="0" algn="r">
              <a:buNone/>
              <a:defRPr sz="1900" b="1" baseline="0">
                <a:solidFill>
                  <a:schemeClr val="bg1"/>
                </a:solidFill>
                <a:latin typeface="Arial" pitchFamily="34" charset="0"/>
                <a:cs typeface="Arial" pitchFamily="34" charset="0"/>
              </a:defRPr>
            </a:lvl1pPr>
          </a:lstStyle>
          <a:p>
            <a:pPr lvl="0"/>
            <a:r>
              <a:rPr lang="ru-RU" dirty="0"/>
              <a:t>ЗАГОЛОВОК СЛАЙДА</a:t>
            </a:r>
          </a:p>
        </p:txBody>
      </p:sp>
      <p:sp>
        <p:nvSpPr>
          <p:cNvPr id="8" name="Текст 4"/>
          <p:cNvSpPr>
            <a:spLocks noGrp="1"/>
          </p:cNvSpPr>
          <p:nvPr>
            <p:ph type="body" sz="quarter" idx="15" hasCustomPrompt="1"/>
          </p:nvPr>
        </p:nvSpPr>
        <p:spPr>
          <a:xfrm>
            <a:off x="5292079" y="1851670"/>
            <a:ext cx="3456384" cy="2664296"/>
          </a:xfrm>
        </p:spPr>
        <p:txBody>
          <a:bodyPr>
            <a:normAutofit/>
          </a:bodyPr>
          <a:lstStyle>
            <a:lvl1pPr marL="0" algn="r">
              <a:buNone/>
              <a:defRPr sz="1600" b="0" i="0" u="none">
                <a:solidFill>
                  <a:schemeClr val="bg1"/>
                </a:solidFill>
              </a:defRPr>
            </a:lvl1pPr>
          </a:lstStyle>
          <a:p>
            <a:pPr lvl="0"/>
            <a:r>
              <a:rPr lang="ru-RU" dirty="0"/>
              <a:t>Добавьте в это поле основной текст слайда</a:t>
            </a:r>
          </a:p>
        </p:txBody>
      </p:sp>
      <p:sp>
        <p:nvSpPr>
          <p:cNvPr id="9" name="Рисунок 14"/>
          <p:cNvSpPr>
            <a:spLocks noGrp="1"/>
          </p:cNvSpPr>
          <p:nvPr>
            <p:ph type="pic" sz="quarter" idx="14" hasCustomPrompt="1"/>
          </p:nvPr>
        </p:nvSpPr>
        <p:spPr>
          <a:xfrm>
            <a:off x="323528" y="1563439"/>
            <a:ext cx="576510" cy="576263"/>
          </a:xfrm>
        </p:spPr>
        <p:txBody>
          <a:bodyPr>
            <a:normAutofit/>
          </a:bodyPr>
          <a:lstStyle>
            <a:lvl1pPr>
              <a:buNone/>
              <a:defRPr sz="1000"/>
            </a:lvl1pPr>
          </a:lstStyle>
          <a:p>
            <a:r>
              <a:rPr lang="ru-RU" dirty="0"/>
              <a:t>Рис</a:t>
            </a:r>
          </a:p>
        </p:txBody>
      </p:sp>
      <p:sp>
        <p:nvSpPr>
          <p:cNvPr id="12" name="Текст 7"/>
          <p:cNvSpPr>
            <a:spLocks noGrp="1"/>
          </p:cNvSpPr>
          <p:nvPr>
            <p:ph type="body" sz="quarter" idx="17" hasCustomPrompt="1"/>
          </p:nvPr>
        </p:nvSpPr>
        <p:spPr>
          <a:xfrm>
            <a:off x="971600" y="1671550"/>
            <a:ext cx="3456384" cy="360040"/>
          </a:xfrm>
        </p:spPr>
        <p:txBody>
          <a:bodyPr>
            <a:noAutofit/>
          </a:bodyPr>
          <a:lstStyle>
            <a:lvl1pPr marL="0">
              <a:buNone/>
              <a:defRPr sz="1900" b="1" baseline="0">
                <a:solidFill>
                  <a:schemeClr val="tx2">
                    <a:lumMod val="75000"/>
                  </a:schemeClr>
                </a:solidFill>
                <a:latin typeface="Arial" pitchFamily="34" charset="0"/>
                <a:cs typeface="Arial" pitchFamily="34" charset="0"/>
              </a:defRPr>
            </a:lvl1pPr>
          </a:lstStyle>
          <a:p>
            <a:pPr lvl="0"/>
            <a:r>
              <a:rPr lang="ru-RU" dirty="0"/>
              <a:t>Пункт 1</a:t>
            </a:r>
          </a:p>
        </p:txBody>
      </p:sp>
      <p:sp>
        <p:nvSpPr>
          <p:cNvPr id="13" name="Рисунок 14"/>
          <p:cNvSpPr>
            <a:spLocks noGrp="1"/>
          </p:cNvSpPr>
          <p:nvPr>
            <p:ph type="pic" sz="quarter" idx="18" hasCustomPrompt="1"/>
          </p:nvPr>
        </p:nvSpPr>
        <p:spPr>
          <a:xfrm>
            <a:off x="323528" y="2643559"/>
            <a:ext cx="576510" cy="576263"/>
          </a:xfrm>
        </p:spPr>
        <p:txBody>
          <a:bodyPr>
            <a:normAutofit/>
          </a:bodyPr>
          <a:lstStyle>
            <a:lvl1pPr>
              <a:buNone/>
              <a:defRPr sz="1000"/>
            </a:lvl1pPr>
          </a:lstStyle>
          <a:p>
            <a:r>
              <a:rPr lang="ru-RU" dirty="0"/>
              <a:t>Рис</a:t>
            </a:r>
          </a:p>
        </p:txBody>
      </p:sp>
      <p:sp>
        <p:nvSpPr>
          <p:cNvPr id="14" name="Текст 7"/>
          <p:cNvSpPr>
            <a:spLocks noGrp="1"/>
          </p:cNvSpPr>
          <p:nvPr>
            <p:ph type="body" sz="quarter" idx="19" hasCustomPrompt="1"/>
          </p:nvPr>
        </p:nvSpPr>
        <p:spPr>
          <a:xfrm>
            <a:off x="971600" y="2751670"/>
            <a:ext cx="3456384" cy="360040"/>
          </a:xfrm>
        </p:spPr>
        <p:txBody>
          <a:bodyPr>
            <a:noAutofit/>
          </a:bodyPr>
          <a:lstStyle>
            <a:lvl1pPr marL="0">
              <a:buNone/>
              <a:defRPr sz="1900" b="1" baseline="0">
                <a:solidFill>
                  <a:schemeClr val="tx2">
                    <a:lumMod val="75000"/>
                  </a:schemeClr>
                </a:solidFill>
                <a:latin typeface="Arial" pitchFamily="34" charset="0"/>
                <a:cs typeface="Arial" pitchFamily="34" charset="0"/>
              </a:defRPr>
            </a:lvl1pPr>
          </a:lstStyle>
          <a:p>
            <a:pPr lvl="0"/>
            <a:r>
              <a:rPr lang="ru-RU" dirty="0"/>
              <a:t>Пункт 1</a:t>
            </a:r>
          </a:p>
        </p:txBody>
      </p:sp>
      <p:sp>
        <p:nvSpPr>
          <p:cNvPr id="15" name="Рисунок 14"/>
          <p:cNvSpPr>
            <a:spLocks noGrp="1"/>
          </p:cNvSpPr>
          <p:nvPr>
            <p:ph type="pic" sz="quarter" idx="20" hasCustomPrompt="1"/>
          </p:nvPr>
        </p:nvSpPr>
        <p:spPr>
          <a:xfrm>
            <a:off x="323528" y="3723679"/>
            <a:ext cx="576510" cy="576263"/>
          </a:xfrm>
        </p:spPr>
        <p:txBody>
          <a:bodyPr>
            <a:normAutofit/>
          </a:bodyPr>
          <a:lstStyle>
            <a:lvl1pPr>
              <a:buNone/>
              <a:defRPr sz="1000"/>
            </a:lvl1pPr>
          </a:lstStyle>
          <a:p>
            <a:r>
              <a:rPr lang="ru-RU" dirty="0"/>
              <a:t>Рис</a:t>
            </a:r>
          </a:p>
        </p:txBody>
      </p:sp>
      <p:sp>
        <p:nvSpPr>
          <p:cNvPr id="16" name="Текст 7"/>
          <p:cNvSpPr>
            <a:spLocks noGrp="1"/>
          </p:cNvSpPr>
          <p:nvPr>
            <p:ph type="body" sz="quarter" idx="21" hasCustomPrompt="1"/>
          </p:nvPr>
        </p:nvSpPr>
        <p:spPr>
          <a:xfrm>
            <a:off x="971600" y="3831790"/>
            <a:ext cx="3456384" cy="360040"/>
          </a:xfrm>
        </p:spPr>
        <p:txBody>
          <a:bodyPr>
            <a:noAutofit/>
          </a:bodyPr>
          <a:lstStyle>
            <a:lvl1pPr marL="0">
              <a:buNone/>
              <a:defRPr sz="1900" b="1" baseline="0">
                <a:solidFill>
                  <a:schemeClr val="tx2">
                    <a:lumMod val="75000"/>
                  </a:schemeClr>
                </a:solidFill>
                <a:latin typeface="Arial" pitchFamily="34" charset="0"/>
                <a:cs typeface="Arial" pitchFamily="34" charset="0"/>
              </a:defRPr>
            </a:lvl1pPr>
          </a:lstStyle>
          <a:p>
            <a:pPr lvl="0"/>
            <a:r>
              <a:rPr lang="ru-RU" dirty="0"/>
              <a:t>Пункт 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FE0D7D-EC8D-4268-AF7C-2DF49FB31B6A}" type="datetimeFigureOut">
              <a:rPr lang="ru-RU" smtClean="0"/>
              <a:pPr/>
              <a:t>25.02.2024</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4000EF-BEE7-4D3A-A32E-D3F8C7F65A8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63" r:id="rId7"/>
    <p:sldLayoutId id="2147483664" r:id="rId8"/>
    <p:sldLayoutId id="2147483655" r:id="rId9"/>
    <p:sldLayoutId id="2147483656" r:id="rId10"/>
    <p:sldLayoutId id="2147483665" r:id="rId11"/>
    <p:sldLayoutId id="2147483666" r:id="rId12"/>
    <p:sldLayoutId id="2147483667" r:id="rId13"/>
    <p:sldLayoutId id="2147483658" r:id="rId14"/>
    <p:sldLayoutId id="2147483670" r:id="rId15"/>
    <p:sldLayoutId id="2147483659" r:id="rId16"/>
    <p:sldLayoutId id="2147483660" r:id="rId17"/>
    <p:sldLayoutId id="2147483669" r:id="rId18"/>
    <p:sldLayoutId id="2147483661" r:id="rId19"/>
    <p:sldLayoutId id="2147483668"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4067944" y="1923678"/>
            <a:ext cx="4321249" cy="1512168"/>
          </a:xfrm>
        </p:spPr>
        <p:txBody>
          <a:bodyPr/>
          <a:lstStyle/>
          <a:p>
            <a:pPr algn="ctr"/>
            <a:r>
              <a:rPr lang="ru-RU" sz="1800" b="0" dirty="0"/>
              <a:t>О деятельности Инновационного бизнес-инкубатора кафедры ЭПиПД</a:t>
            </a:r>
            <a:br>
              <a:rPr lang="ru-RU" sz="1800" b="0" dirty="0"/>
            </a:br>
            <a:r>
              <a:rPr lang="ru-RU" sz="1800" b="0" dirty="0"/>
              <a:t>Байкальского государственного университета</a:t>
            </a:r>
            <a:endParaRPr lang="ru-RU" sz="1200" dirty="0"/>
          </a:p>
        </p:txBody>
      </p:sp>
      <p:sp>
        <p:nvSpPr>
          <p:cNvPr id="3" name="Текст 2"/>
          <p:cNvSpPr>
            <a:spLocks noGrp="1"/>
          </p:cNvSpPr>
          <p:nvPr>
            <p:ph type="body" sz="quarter" idx="11"/>
          </p:nvPr>
        </p:nvSpPr>
        <p:spPr>
          <a:xfrm>
            <a:off x="4067944" y="3651870"/>
            <a:ext cx="4392488" cy="936103"/>
          </a:xfrm>
        </p:spPr>
        <p:txBody>
          <a:bodyPr>
            <a:normAutofit/>
          </a:bodyPr>
          <a:lstStyle/>
          <a:p>
            <a:r>
              <a:rPr lang="ru-RU" dirty="0"/>
              <a:t>Самаруха Алексей Викторович</a:t>
            </a:r>
          </a:p>
          <a:p>
            <a:r>
              <a:rPr lang="ru-RU" dirty="0"/>
              <a:t>д.э.н., профессор, </a:t>
            </a:r>
          </a:p>
          <a:p>
            <a:r>
              <a:rPr lang="ru-RU" dirty="0"/>
              <a:t>профессор кафедры ЭПиПД</a:t>
            </a:r>
          </a:p>
        </p:txBody>
      </p:sp>
    </p:spTree>
    <p:extLst>
      <p:ext uri="{BB962C8B-B14F-4D97-AF65-F5344CB8AC3E}">
        <p14:creationId xmlns:p14="http://schemas.microsoft.com/office/powerpoint/2010/main" val="162930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5"/>
          </p:nvPr>
        </p:nvSpPr>
        <p:spPr/>
        <p:txBody>
          <a:bodyPr/>
          <a:lstStyle/>
          <a:p>
            <a:r>
              <a:rPr lang="ru-RU" dirty="0"/>
              <a:t>Перспективные направления работы до 2025 года</a:t>
            </a:r>
          </a:p>
        </p:txBody>
      </p:sp>
      <p:sp>
        <p:nvSpPr>
          <p:cNvPr id="5" name="Текст 4"/>
          <p:cNvSpPr>
            <a:spLocks noGrp="1"/>
          </p:cNvSpPr>
          <p:nvPr>
            <p:ph type="body" sz="quarter" idx="17"/>
          </p:nvPr>
        </p:nvSpPr>
        <p:spPr>
          <a:xfrm>
            <a:off x="107504" y="915566"/>
            <a:ext cx="4680520" cy="4104456"/>
          </a:xfrm>
        </p:spPr>
        <p:txBody>
          <a:bodyPr/>
          <a:lstStyle/>
          <a:p>
            <a:r>
              <a:rPr lang="ru-RU" sz="1200" dirty="0"/>
              <a:t>1. </a:t>
            </a:r>
            <a:r>
              <a:rPr lang="ru-RU" sz="1200" b="1" dirty="0">
                <a:effectLst/>
                <a:latin typeface="Times New Roman" panose="02020603050405020304" pitchFamily="18" charset="0"/>
                <a:ea typeface="Calibri" panose="020F0502020204030204" pitchFamily="34" charset="0"/>
              </a:rPr>
              <a:t>В соответствии с целями и задачами ИнБИ ЭПиПД </a:t>
            </a:r>
            <a:r>
              <a:rPr lang="ru-RU" sz="1200" dirty="0">
                <a:latin typeface="Times New Roman" panose="02020603050405020304" pitchFamily="18" charset="0"/>
                <a:ea typeface="Calibri" panose="020F0502020204030204" pitchFamily="34" charset="0"/>
              </a:rPr>
              <a:t>запланировано </a:t>
            </a:r>
            <a:r>
              <a:rPr lang="ru-RU" sz="1200" b="1" dirty="0">
                <a:effectLst/>
                <a:latin typeface="Times New Roman" panose="02020603050405020304" pitchFamily="18" charset="0"/>
                <a:ea typeface="Calibri" panose="020F0502020204030204" pitchFamily="34" charset="0"/>
              </a:rPr>
              <a:t>осуществление научно-исследовательских работ по Темам НИР кафедры ЭПиПД:</a:t>
            </a:r>
          </a:p>
          <a:p>
            <a:pPr indent="0"/>
            <a:r>
              <a:rPr lang="ru-RU" sz="1100" b="0" dirty="0">
                <a:latin typeface="Times New Roman" panose="02020603050405020304" pitchFamily="18" charset="0"/>
                <a:ea typeface="Calibri" panose="020F0502020204030204" pitchFamily="34" charset="0"/>
              </a:rPr>
              <a:t>- «</a:t>
            </a:r>
            <a:r>
              <a:rPr lang="ru-RU" sz="1200" b="0" dirty="0">
                <a:effectLst/>
                <a:latin typeface="Times New Roman" panose="02020603050405020304" pitchFamily="18" charset="0"/>
                <a:ea typeface="Calibri" panose="020F0502020204030204" pitchFamily="34" charset="0"/>
              </a:rPr>
              <a:t>Закономерности и тенденции развития системы ведения хозяйства на инициативной, рисковой основе с целью получения предпринимательского дохода; методология, теория формирования и </a:t>
            </a:r>
            <a:r>
              <a:rPr lang="ru-RU" sz="1200" b="0" dirty="0">
                <a:latin typeface="Times New Roman" panose="02020603050405020304" pitchFamily="18" charset="0"/>
              </a:rPr>
              <a:t>управление предпринимательством»</a:t>
            </a:r>
          </a:p>
          <a:p>
            <a:pPr indent="0"/>
            <a:r>
              <a:rPr lang="ru-RU" sz="1200" dirty="0">
                <a:latin typeface="Times New Roman" panose="02020603050405020304" pitchFamily="18" charset="0"/>
              </a:rPr>
              <a:t>Направление исследований на 2024 г. «Методология и практика формирования и управления предпринимательством в цифровой экономике»</a:t>
            </a:r>
          </a:p>
          <a:p>
            <a:r>
              <a:rPr lang="ru-RU" sz="1200" b="0" dirty="0">
                <a:effectLst/>
                <a:latin typeface="Times New Roman" panose="02020603050405020304" pitchFamily="18" charset="0"/>
                <a:ea typeface="Calibri" panose="020F0502020204030204" pitchFamily="34" charset="0"/>
              </a:rPr>
              <a:t>- «Методология экономического прогноза и стратегического планирования прорывного технологического развития региональных хозяйственных систем с учетом обеспечения инновационного и устойчивого развития, экономической и продовольственной безопасности»</a:t>
            </a:r>
          </a:p>
          <a:p>
            <a:r>
              <a:rPr lang="ru-RU" sz="1100" dirty="0">
                <a:latin typeface="Times New Roman" panose="02020603050405020304" pitchFamily="18" charset="0"/>
              </a:rPr>
              <a:t>Направление исследований на 2024 г. «Методология экономического прогноза регионального развития в условиях нео-глобализации»</a:t>
            </a:r>
          </a:p>
          <a:p>
            <a:r>
              <a:rPr lang="ru-RU" sz="1200" dirty="0"/>
              <a:t>2. </a:t>
            </a:r>
            <a:r>
              <a:rPr lang="ru-RU" sz="1200" b="1" dirty="0">
                <a:effectLst/>
                <a:latin typeface="Times New Roman" panose="02020603050405020304" pitchFamily="18" charset="0"/>
                <a:ea typeface="Calibri" panose="020F0502020204030204" pitchFamily="34" charset="0"/>
              </a:rPr>
              <a:t>В </a:t>
            </a:r>
            <a:r>
              <a:rPr lang="ru-RU" sz="1200" dirty="0">
                <a:latin typeface="Times New Roman" panose="02020603050405020304" pitchFamily="18" charset="0"/>
              </a:rPr>
              <a:t>соответствии с целями и задачами ИнБИ ЭПиПД в 2024-2025 гг. запланировано проведение ежегодной международной научно-практической конференции «Развитие малого предпринимательства в Байкальском регионе»</a:t>
            </a:r>
          </a:p>
        </p:txBody>
      </p:sp>
      <p:sp>
        <p:nvSpPr>
          <p:cNvPr id="2" name="Текст 4">
            <a:extLst>
              <a:ext uri="{FF2B5EF4-FFF2-40B4-BE49-F238E27FC236}">
                <a16:creationId xmlns:a16="http://schemas.microsoft.com/office/drawing/2014/main" id="{F8CDEEEA-450E-FFE4-D3AC-0316D14FC82E}"/>
              </a:ext>
            </a:extLst>
          </p:cNvPr>
          <p:cNvSpPr txBox="1">
            <a:spLocks/>
          </p:cNvSpPr>
          <p:nvPr/>
        </p:nvSpPr>
        <p:spPr>
          <a:xfrm>
            <a:off x="5292080" y="2679762"/>
            <a:ext cx="3168352" cy="1008112"/>
          </a:xfrm>
          <a:prstGeom prst="rect">
            <a:avLst/>
          </a:prstGeom>
        </p:spPr>
        <p:txBody>
          <a:bodyPr vert="horz" lIns="91440" tIns="45720" rIns="91440" bIns="45720" rtlCol="0">
            <a:noAutofit/>
          </a:bodyPr>
          <a:lstStyle>
            <a:lvl1pPr marL="0" indent="-342900" algn="l" defTabSz="914400" rtl="0" eaLnBrk="1" latinLnBrk="0" hangingPunct="1">
              <a:spcBef>
                <a:spcPct val="20000"/>
              </a:spcBef>
              <a:buFont typeface="Arial" pitchFamily="34" charset="0"/>
              <a:buNone/>
              <a:defRPr sz="1900" b="1" kern="1200" baseline="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ru-RU" sz="1200" dirty="0">
                <a:solidFill>
                  <a:schemeClr val="bg1"/>
                </a:solidFill>
                <a:latin typeface="Times New Roman" panose="02020603050405020304" pitchFamily="18" charset="0"/>
                <a:ea typeface="Calibri" panose="020F0502020204030204" pitchFamily="34" charset="0"/>
              </a:rPr>
              <a:t>Перспективные направления научно-исследовательских работ ППС по Темам НИР кафедры с привлечением студентов, магистрантов и аспирантов определяются руководителями  ежегодно на следующий календарный год с учётом социально-экономической конъюнктуры развития России, её регионов и городов, отраслей и сфер экономической, общественной и научно-образовательной деятельности. </a:t>
            </a:r>
            <a:endParaRPr lang="ru-RU" sz="1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18246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r>
              <a:rPr lang="ru-RU" dirty="0"/>
              <a:t>Спасибо за внимание</a:t>
            </a:r>
            <a:r>
              <a:rPr lang="en-US" dirty="0"/>
              <a:t> !</a:t>
            </a:r>
            <a:endParaRPr lang="ru-RU" dirty="0"/>
          </a:p>
        </p:txBody>
      </p:sp>
    </p:spTree>
    <p:extLst>
      <p:ext uri="{BB962C8B-B14F-4D97-AF65-F5344CB8AC3E}">
        <p14:creationId xmlns:p14="http://schemas.microsoft.com/office/powerpoint/2010/main" val="163256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1"/>
          </p:nvPr>
        </p:nvSpPr>
        <p:spPr>
          <a:xfrm>
            <a:off x="323056" y="1563688"/>
            <a:ext cx="8497888" cy="3384326"/>
          </a:xfrm>
        </p:spPr>
        <p:txBody>
          <a:bodyPr>
            <a:normAutofit fontScale="92500" lnSpcReduction="10000"/>
          </a:bodyPr>
          <a:lstStyle/>
          <a:p>
            <a:pPr algn="ctr"/>
            <a:r>
              <a:rPr lang="ru-RU" sz="1700" b="1" dirty="0">
                <a:effectLst/>
                <a:latin typeface="Times New Roman" panose="02020603050405020304" pitchFamily="18" charset="0"/>
                <a:ea typeface="Times New Roman" panose="02020603050405020304" pitchFamily="18" charset="0"/>
              </a:rPr>
              <a:t>Цели и задачи:</a:t>
            </a:r>
          </a:p>
          <a:p>
            <a:pPr algn="ctr"/>
            <a:endParaRPr lang="ru-RU" sz="1700" b="1" dirty="0">
              <a:effectLst/>
              <a:latin typeface="Times New Roman" panose="02020603050405020304" pitchFamily="18" charset="0"/>
              <a:ea typeface="Times New Roman" panose="02020603050405020304" pitchFamily="18" charset="0"/>
            </a:endParaRPr>
          </a:p>
          <a:p>
            <a:pPr marL="742950" lvl="1" indent="-285750" algn="just">
              <a:buFont typeface="+mj-lt"/>
              <a:buAutoNum type="arabicPeriod"/>
            </a:pPr>
            <a:r>
              <a:rPr lang="ru-RU" sz="1700" dirty="0">
                <a:effectLst/>
                <a:latin typeface="Times New Roman" panose="02020603050405020304" pitchFamily="18" charset="0"/>
                <a:ea typeface="Times New Roman" panose="02020603050405020304" pitchFamily="18" charset="0"/>
              </a:rPr>
              <a:t>Научная деятельность в БГУ является непременной составной частью образовательного, воспитательного и научного процесса подготовки специалистов.</a:t>
            </a:r>
          </a:p>
          <a:p>
            <a:pPr marL="742950" lvl="1" indent="-285750" algn="just">
              <a:buFont typeface="+mj-lt"/>
              <a:buAutoNum type="arabicPeriod"/>
            </a:pPr>
            <a:r>
              <a:rPr lang="ru-RU" sz="1700" dirty="0">
                <a:effectLst/>
                <a:latin typeface="Times New Roman" panose="02020603050405020304" pitchFamily="18" charset="0"/>
                <a:ea typeface="Times New Roman" panose="02020603050405020304" pitchFamily="18" charset="0"/>
              </a:rPr>
              <a:t>Инновационный бизнес инкубатор кафедры ЭПиПД (далее ИнБИ ЭПиПД) представляет собой учебно-научный комплекс, ориентированный на разработку и использование в образовательном процессе новейших достижений науки и исходя из потребностей практики.</a:t>
            </a:r>
          </a:p>
          <a:p>
            <a:pPr marL="742950" lvl="1" indent="-285750" algn="just">
              <a:buFont typeface="+mj-lt"/>
              <a:buAutoNum type="arabicPeriod"/>
            </a:pPr>
            <a:r>
              <a:rPr lang="ru-RU" sz="1700" dirty="0">
                <a:effectLst/>
                <a:latin typeface="Times New Roman" panose="02020603050405020304" pitchFamily="18" charset="0"/>
                <a:ea typeface="Times New Roman" panose="02020603050405020304" pitchFamily="18" charset="0"/>
              </a:rPr>
              <a:t>ИнБИ ЭПиПД призван развивать научно-исследовательскую работу обучающихся и способствовать совершенствованию образовательного процесса путем привлечения обучающихся БГУ к самостоятельной научной и практической деятельности, проектному обучению в процессе подготовки курсовых работ, написании выпускных квалификационных работ, прохождения практической подготовки, выполнения научно-исследовательских работ и проектов по заказу внешних организаций .</a:t>
            </a:r>
          </a:p>
        </p:txBody>
      </p:sp>
      <p:sp>
        <p:nvSpPr>
          <p:cNvPr id="4" name="Текст 3"/>
          <p:cNvSpPr>
            <a:spLocks noGrp="1"/>
          </p:cNvSpPr>
          <p:nvPr>
            <p:ph type="body" sz="quarter" idx="10"/>
          </p:nvPr>
        </p:nvSpPr>
        <p:spPr/>
        <p:txBody>
          <a:bodyPr/>
          <a:lstStyle/>
          <a:p>
            <a:r>
              <a:rPr lang="ru-RU" dirty="0"/>
              <a:t>Цель</a:t>
            </a:r>
          </a:p>
        </p:txBody>
      </p:sp>
    </p:spTree>
    <p:extLst>
      <p:ext uri="{BB962C8B-B14F-4D97-AF65-F5344CB8AC3E}">
        <p14:creationId xmlns:p14="http://schemas.microsoft.com/office/powerpoint/2010/main" val="246183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7F6FD-2B31-503D-93AB-81E18D6E80B0}"/>
            </a:ext>
          </a:extLst>
        </p:cNvPr>
        <p:cNvGrpSpPr/>
        <p:nvPr/>
      </p:nvGrpSpPr>
      <p:grpSpPr>
        <a:xfrm>
          <a:off x="0" y="0"/>
          <a:ext cx="0" cy="0"/>
          <a:chOff x="0" y="0"/>
          <a:chExt cx="0" cy="0"/>
        </a:xfrm>
      </p:grpSpPr>
      <p:sp>
        <p:nvSpPr>
          <p:cNvPr id="5" name="Объект 4">
            <a:extLst>
              <a:ext uri="{FF2B5EF4-FFF2-40B4-BE49-F238E27FC236}">
                <a16:creationId xmlns:a16="http://schemas.microsoft.com/office/drawing/2014/main" id="{98A0173B-06E7-55B2-1603-E01F369D50D1}"/>
              </a:ext>
            </a:extLst>
          </p:cNvPr>
          <p:cNvSpPr>
            <a:spLocks noGrp="1"/>
          </p:cNvSpPr>
          <p:nvPr>
            <p:ph sz="quarter" idx="11"/>
          </p:nvPr>
        </p:nvSpPr>
        <p:spPr>
          <a:xfrm>
            <a:off x="323056" y="1563688"/>
            <a:ext cx="8497888" cy="3528342"/>
          </a:xfrm>
        </p:spPr>
        <p:txBody>
          <a:bodyPr>
            <a:normAutofit fontScale="85000" lnSpcReduction="20000"/>
          </a:bodyPr>
          <a:lstStyle/>
          <a:p>
            <a:pPr indent="-71438">
              <a:tabLst>
                <a:tab pos="810260" algn="l"/>
              </a:tabLst>
            </a:pPr>
            <a:r>
              <a:rPr lang="ru-RU" sz="1800" b="1" dirty="0">
                <a:effectLst/>
                <a:latin typeface="Times New Roman" panose="02020603050405020304" pitchFamily="18" charset="0"/>
                <a:ea typeface="Times New Roman" panose="02020603050405020304" pitchFamily="18" charset="0"/>
              </a:rPr>
              <a:t>Основными целями ИнБИ ЭПиПД БГУ являются:</a:t>
            </a:r>
          </a:p>
          <a:p>
            <a:pPr indent="-71438">
              <a:tabLst>
                <a:tab pos="810260" algn="l"/>
              </a:tabLst>
            </a:pPr>
            <a:endParaRPr lang="ru-RU"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28600" algn="l"/>
                <a:tab pos="457200" algn="l"/>
                <a:tab pos="810260" algn="l"/>
              </a:tabLst>
            </a:pPr>
            <a:r>
              <a:rPr lang="ru-RU" sz="1800" dirty="0">
                <a:effectLst/>
                <a:latin typeface="Times New Roman" panose="02020603050405020304" pitchFamily="18" charset="0"/>
                <a:ea typeface="Times New Roman" panose="02020603050405020304" pitchFamily="18" charset="0"/>
              </a:rPr>
              <a:t>содействие подготовке кадров для новой экономики Сибири и Дальнего Востока, основанной на знаниях и информационных технологиях за счет инноваций в образовательном процессе при обучении студентов и переподготовке специалистов (в системе «образование через всю жизнь»);</a:t>
            </a:r>
          </a:p>
          <a:p>
            <a:pPr marL="342900" lvl="0" indent="-342900" algn="just">
              <a:buFont typeface="Symbol" panose="05050102010706020507" pitchFamily="18" charset="2"/>
              <a:buChar char=""/>
              <a:tabLst>
                <a:tab pos="228600" algn="l"/>
                <a:tab pos="457200" algn="l"/>
                <a:tab pos="810260" algn="l"/>
              </a:tabLst>
            </a:pPr>
            <a:r>
              <a:rPr lang="ru-RU" sz="1800" dirty="0">
                <a:effectLst/>
                <a:latin typeface="Times New Roman" panose="02020603050405020304" pitchFamily="18" charset="0"/>
                <a:ea typeface="Times New Roman" panose="02020603050405020304" pitchFamily="18" charset="0"/>
              </a:rPr>
              <a:t>коммерциализация инновационно-научных разработок в социально-экономической сфере регионов и муниципальных образований, а также проектов, программных комплексов и технических разработок;</a:t>
            </a:r>
          </a:p>
          <a:p>
            <a:pPr marL="342900" lvl="0" indent="-342900" algn="just">
              <a:buFont typeface="Symbol" panose="05050102010706020507" pitchFamily="18" charset="2"/>
              <a:buChar char=""/>
              <a:tabLst>
                <a:tab pos="228600" algn="l"/>
                <a:tab pos="457200" algn="l"/>
                <a:tab pos="810260" algn="l"/>
              </a:tabLst>
            </a:pPr>
            <a:r>
              <a:rPr lang="ru-RU" sz="1800" dirty="0">
                <a:effectLst/>
                <a:latin typeface="Times New Roman" panose="02020603050405020304" pitchFamily="18" charset="0"/>
                <a:ea typeface="Times New Roman" panose="02020603050405020304" pitchFamily="18" charset="0"/>
              </a:rPr>
              <a:t>обеспечение соответствующих условий для полного использования и развития инновационного и научно-исследовательского потенциала ППС, штатных научных работников, аспирантов, докторантов и обучающихся;</a:t>
            </a:r>
          </a:p>
          <a:p>
            <a:pPr marL="342900" lvl="0" indent="-342900" algn="just">
              <a:buFont typeface="Symbol" panose="05050102010706020507" pitchFamily="18" charset="2"/>
              <a:buChar char=""/>
              <a:tabLst>
                <a:tab pos="228600" algn="l"/>
                <a:tab pos="457200" algn="l"/>
                <a:tab pos="810260" algn="l"/>
              </a:tabLst>
            </a:pPr>
            <a:r>
              <a:rPr lang="ru-RU" sz="1800" dirty="0">
                <a:effectLst/>
                <a:latin typeface="Times New Roman" panose="02020603050405020304" pitchFamily="18" charset="0"/>
                <a:ea typeface="Times New Roman" panose="02020603050405020304" pitchFamily="18" charset="0"/>
              </a:rPr>
              <a:t>выполнение и коммерциализация фундаментальных, прикладных НИР по приоритетным направлениям науки и техники в соответствии с профилем научных исследований в БГУ;</a:t>
            </a:r>
          </a:p>
          <a:p>
            <a:pPr marL="342900" lvl="0" indent="-342900" algn="just">
              <a:buFont typeface="Symbol" panose="05050102010706020507" pitchFamily="18" charset="2"/>
              <a:buChar char=""/>
              <a:tabLst>
                <a:tab pos="228600" algn="l"/>
                <a:tab pos="457200" algn="l"/>
                <a:tab pos="810260" algn="l"/>
              </a:tabLst>
            </a:pPr>
            <a:r>
              <a:rPr lang="ru-RU" sz="1800" dirty="0">
                <a:effectLst/>
                <a:latin typeface="Times New Roman" panose="02020603050405020304" pitchFamily="18" charset="0"/>
                <a:ea typeface="Times New Roman" panose="02020603050405020304" pitchFamily="18" charset="0"/>
              </a:rPr>
              <a:t>организация сотрудничества с вузами, НИИ, администрациями регионов и муниципальных образований, и организаций – потенциальных заказчиков, в целях инновационного и научного сотрудничества.</a:t>
            </a:r>
          </a:p>
        </p:txBody>
      </p:sp>
      <p:sp>
        <p:nvSpPr>
          <p:cNvPr id="4" name="Текст 3">
            <a:extLst>
              <a:ext uri="{FF2B5EF4-FFF2-40B4-BE49-F238E27FC236}">
                <a16:creationId xmlns:a16="http://schemas.microsoft.com/office/drawing/2014/main" id="{CD36285D-DB36-B0BE-2856-512B5BEAB758}"/>
              </a:ext>
            </a:extLst>
          </p:cNvPr>
          <p:cNvSpPr>
            <a:spLocks noGrp="1"/>
          </p:cNvSpPr>
          <p:nvPr>
            <p:ph type="body" sz="quarter" idx="10"/>
          </p:nvPr>
        </p:nvSpPr>
        <p:spPr/>
        <p:txBody>
          <a:bodyPr/>
          <a:lstStyle/>
          <a:p>
            <a:r>
              <a:rPr lang="ru-RU" dirty="0"/>
              <a:t>Цель</a:t>
            </a:r>
          </a:p>
        </p:txBody>
      </p:sp>
    </p:spTree>
    <p:extLst>
      <p:ext uri="{BB962C8B-B14F-4D97-AF65-F5344CB8AC3E}">
        <p14:creationId xmlns:p14="http://schemas.microsoft.com/office/powerpoint/2010/main" val="147264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1"/>
          </p:nvPr>
        </p:nvSpPr>
        <p:spPr>
          <a:xfrm>
            <a:off x="323056" y="1563688"/>
            <a:ext cx="8497888" cy="3384326"/>
          </a:xfrm>
        </p:spPr>
        <p:txBody>
          <a:bodyPr>
            <a:noAutofit/>
          </a:bodyPr>
          <a:lstStyle/>
          <a:p>
            <a:pPr indent="14288" algn="just">
              <a:tabLst>
                <a:tab pos="810260" algn="l"/>
              </a:tabLst>
            </a:pPr>
            <a:r>
              <a:rPr lang="ru-RU" sz="1400" b="1" dirty="0">
                <a:effectLst/>
                <a:latin typeface="Times New Roman" panose="02020603050405020304" pitchFamily="18" charset="0"/>
                <a:ea typeface="Times New Roman" panose="02020603050405020304" pitchFamily="18" charset="0"/>
              </a:rPr>
              <a:t>ИнБИ ЭПиПД вправе осуществлять следующие виды работ, соответствующие целям и задачам:</a:t>
            </a:r>
          </a:p>
          <a:p>
            <a:pPr marL="342900" lvl="0" indent="-342900" algn="just">
              <a:buFont typeface="Symbol" panose="05050102010706020507" pitchFamily="18" charset="2"/>
              <a:buChar char=""/>
              <a:tabLst>
                <a:tab pos="228600" algn="l"/>
                <a:tab pos="457200" algn="l"/>
                <a:tab pos="810260" algn="l"/>
              </a:tabLst>
            </a:pPr>
            <a:r>
              <a:rPr lang="ru-RU" sz="1350" dirty="0">
                <a:effectLst/>
                <a:latin typeface="Times New Roman" panose="02020603050405020304" pitchFamily="18" charset="0"/>
                <a:ea typeface="Times New Roman" panose="02020603050405020304" pitchFamily="18" charset="0"/>
              </a:rPr>
              <a:t>выполнение НИР и НИРС, проектных, технологических работ;</a:t>
            </a:r>
          </a:p>
          <a:p>
            <a:pPr marL="342900" lvl="0" indent="-342900" algn="just">
              <a:buFont typeface="Symbol" panose="05050102010706020507" pitchFamily="18" charset="2"/>
              <a:buChar char=""/>
              <a:tabLst>
                <a:tab pos="228600" algn="l"/>
                <a:tab pos="457200" algn="l"/>
                <a:tab pos="810260" algn="l"/>
              </a:tabLst>
            </a:pPr>
            <a:r>
              <a:rPr lang="ru-RU" sz="1350" dirty="0">
                <a:effectLst/>
                <a:latin typeface="Times New Roman" panose="02020603050405020304" pitchFamily="18" charset="0"/>
                <a:ea typeface="Times New Roman" panose="02020603050405020304" pitchFamily="18" charset="0"/>
              </a:rPr>
              <a:t>разработка современных учебно-методических комплексов (включая уровни: бакалавриат, специалитет, магистратура, аспирантура) и информатизации учебного процесса в БГУ;</a:t>
            </a:r>
          </a:p>
          <a:p>
            <a:pPr marL="342900" lvl="0" indent="-342900" algn="just">
              <a:buFont typeface="Symbol" panose="05050102010706020507" pitchFamily="18" charset="2"/>
              <a:buChar char=""/>
              <a:tabLst>
                <a:tab pos="228600" algn="l"/>
                <a:tab pos="457200" algn="l"/>
                <a:tab pos="810260" algn="l"/>
              </a:tabLst>
            </a:pPr>
            <a:r>
              <a:rPr lang="ru-RU" sz="1350" dirty="0">
                <a:effectLst/>
                <a:latin typeface="Times New Roman" panose="02020603050405020304" pitchFamily="18" charset="0"/>
                <a:ea typeface="Times New Roman" panose="02020603050405020304" pitchFamily="18" charset="0"/>
              </a:rPr>
              <a:t>консультационные (консалтинговые) услуги;</a:t>
            </a:r>
          </a:p>
          <a:p>
            <a:pPr marL="342900" lvl="0" indent="-342900" algn="just">
              <a:buFont typeface="Symbol" panose="05050102010706020507" pitchFamily="18" charset="2"/>
              <a:buChar char=""/>
              <a:tabLst>
                <a:tab pos="228600" algn="l"/>
                <a:tab pos="457200" algn="l"/>
                <a:tab pos="810260" algn="l"/>
              </a:tabLst>
            </a:pPr>
            <a:r>
              <a:rPr lang="ru-RU" sz="1350" dirty="0">
                <a:effectLst/>
                <a:latin typeface="Times New Roman" panose="02020603050405020304" pitchFamily="18" charset="0"/>
                <a:ea typeface="Times New Roman" panose="02020603050405020304" pitchFamily="18" charset="0"/>
              </a:rPr>
              <a:t>услуги по маркетингу; </a:t>
            </a:r>
          </a:p>
          <a:p>
            <a:pPr marL="342900" lvl="0" indent="-342900" algn="just">
              <a:buFont typeface="Symbol" panose="05050102010706020507" pitchFamily="18" charset="2"/>
              <a:buChar char=""/>
              <a:tabLst>
                <a:tab pos="228600" algn="l"/>
                <a:tab pos="457200" algn="l"/>
                <a:tab pos="810260" algn="l"/>
              </a:tabLst>
            </a:pPr>
            <a:r>
              <a:rPr lang="ru-RU" sz="1350" dirty="0">
                <a:effectLst/>
                <a:latin typeface="Times New Roman" panose="02020603050405020304" pitchFamily="18" charset="0"/>
                <a:ea typeface="Times New Roman" panose="02020603050405020304" pitchFamily="18" charset="0"/>
              </a:rPr>
              <a:t>экспертная деятельность;</a:t>
            </a:r>
          </a:p>
          <a:p>
            <a:pPr marL="342900" lvl="0" indent="-342900" algn="just">
              <a:buFont typeface="Symbol" panose="05050102010706020507" pitchFamily="18" charset="2"/>
              <a:buChar char=""/>
              <a:tabLst>
                <a:tab pos="228600" algn="l"/>
                <a:tab pos="457200" algn="l"/>
                <a:tab pos="810260" algn="l"/>
              </a:tabLst>
            </a:pPr>
            <a:r>
              <a:rPr lang="ru-RU" sz="1350" dirty="0">
                <a:effectLst/>
                <a:latin typeface="Times New Roman" panose="02020603050405020304" pitchFamily="18" charset="0"/>
                <a:ea typeface="Times New Roman" panose="02020603050405020304" pitchFamily="18" charset="0"/>
              </a:rPr>
              <a:t>услуги делопроизводства;</a:t>
            </a:r>
          </a:p>
          <a:p>
            <a:pPr marL="342900" lvl="0" indent="-342900" algn="just">
              <a:buFont typeface="Symbol" panose="05050102010706020507" pitchFamily="18" charset="2"/>
              <a:buChar char=""/>
              <a:tabLst>
                <a:tab pos="228600" algn="l"/>
                <a:tab pos="457200" algn="l"/>
                <a:tab pos="810260" algn="l"/>
              </a:tabLst>
            </a:pPr>
            <a:r>
              <a:rPr lang="ru-RU" sz="1350" dirty="0">
                <a:effectLst/>
                <a:latin typeface="Times New Roman" panose="02020603050405020304" pitchFamily="18" charset="0"/>
                <a:ea typeface="Times New Roman" panose="02020603050405020304" pitchFamily="18" charset="0"/>
              </a:rPr>
              <a:t>организация научно-практических конференций, ярмарок, аукционов, выставок, конкурсов НИР и НИРС;</a:t>
            </a:r>
          </a:p>
          <a:p>
            <a:pPr marL="342900" lvl="0" indent="-342900" algn="just">
              <a:buFont typeface="Symbol" panose="05050102010706020507" pitchFamily="18" charset="2"/>
              <a:buChar char=""/>
              <a:tabLst>
                <a:tab pos="228600" algn="l"/>
                <a:tab pos="457200" algn="l"/>
                <a:tab pos="810260" algn="l"/>
              </a:tabLst>
            </a:pPr>
            <a:r>
              <a:rPr lang="ru-RU" sz="1350" dirty="0">
                <a:effectLst/>
                <a:latin typeface="Times New Roman" panose="02020603050405020304" pitchFamily="18" charset="0"/>
                <a:ea typeface="Times New Roman" panose="02020603050405020304" pitchFamily="18" charset="0"/>
              </a:rPr>
              <a:t>выполнение работ (оказание услуг) по защите информации;</a:t>
            </a:r>
          </a:p>
          <a:p>
            <a:pPr marL="342900" lvl="0" indent="-342900" algn="just">
              <a:buFont typeface="Symbol" panose="05050102010706020507" pitchFamily="18" charset="2"/>
              <a:buChar char=""/>
              <a:tabLst>
                <a:tab pos="228600" algn="l"/>
                <a:tab pos="457200" algn="l"/>
                <a:tab pos="810260" algn="l"/>
              </a:tabLst>
            </a:pPr>
            <a:r>
              <a:rPr lang="ru-RU" sz="1350" dirty="0">
                <a:effectLst/>
                <a:latin typeface="Times New Roman" panose="02020603050405020304" pitchFamily="18" charset="0"/>
                <a:ea typeface="Times New Roman" panose="02020603050405020304" pitchFamily="18" charset="0"/>
              </a:rPr>
              <a:t>стимулирование публикационной активности научно-педагогически работников и обучающихся и научно-техническое творчество, в том числе регистрация результатов интеллектуальной деятельности (РИД);</a:t>
            </a:r>
          </a:p>
          <a:p>
            <a:pPr marL="342900" lvl="0" indent="-342900" algn="just">
              <a:buFont typeface="Symbol" panose="05050102010706020507" pitchFamily="18" charset="2"/>
              <a:buChar char=""/>
              <a:tabLst>
                <a:tab pos="228600" algn="l"/>
                <a:tab pos="457200" algn="l"/>
                <a:tab pos="810260" algn="l"/>
              </a:tabLst>
            </a:pPr>
            <a:r>
              <a:rPr lang="ru-RU" sz="1350" dirty="0">
                <a:effectLst/>
                <a:latin typeface="Times New Roman" panose="02020603050405020304" pitchFamily="18" charset="0"/>
                <a:ea typeface="Times New Roman" panose="02020603050405020304" pitchFamily="18" charset="0"/>
              </a:rPr>
              <a:t>создание и использование инновационных интеллектуальных продуктов (социально-экономических проектов, компьютерных программных продуктов, изобретений и др.).</a:t>
            </a:r>
          </a:p>
        </p:txBody>
      </p:sp>
      <p:sp>
        <p:nvSpPr>
          <p:cNvPr id="4" name="Текст 3"/>
          <p:cNvSpPr>
            <a:spLocks noGrp="1"/>
          </p:cNvSpPr>
          <p:nvPr>
            <p:ph type="body" sz="quarter" idx="10"/>
          </p:nvPr>
        </p:nvSpPr>
        <p:spPr/>
        <p:txBody>
          <a:bodyPr/>
          <a:lstStyle/>
          <a:p>
            <a:r>
              <a:rPr lang="ru-RU" dirty="0"/>
              <a:t>Задачи</a:t>
            </a:r>
          </a:p>
        </p:txBody>
      </p:sp>
    </p:spTree>
    <p:extLst>
      <p:ext uri="{BB962C8B-B14F-4D97-AF65-F5344CB8AC3E}">
        <p14:creationId xmlns:p14="http://schemas.microsoft.com/office/powerpoint/2010/main" val="306067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8563B-5627-7761-A2D2-176AC836EBE2}"/>
            </a:ext>
          </a:extLst>
        </p:cNvPr>
        <p:cNvGrpSpPr/>
        <p:nvPr/>
      </p:nvGrpSpPr>
      <p:grpSpPr>
        <a:xfrm>
          <a:off x="0" y="0"/>
          <a:ext cx="0" cy="0"/>
          <a:chOff x="0" y="0"/>
          <a:chExt cx="0" cy="0"/>
        </a:xfrm>
      </p:grpSpPr>
      <p:sp>
        <p:nvSpPr>
          <p:cNvPr id="5" name="Объект 4">
            <a:extLst>
              <a:ext uri="{FF2B5EF4-FFF2-40B4-BE49-F238E27FC236}">
                <a16:creationId xmlns:a16="http://schemas.microsoft.com/office/drawing/2014/main" id="{AD12C27F-07EC-FEF2-5415-0A47D75D9155}"/>
              </a:ext>
            </a:extLst>
          </p:cNvPr>
          <p:cNvSpPr>
            <a:spLocks noGrp="1"/>
          </p:cNvSpPr>
          <p:nvPr>
            <p:ph sz="quarter" idx="11"/>
          </p:nvPr>
        </p:nvSpPr>
        <p:spPr>
          <a:xfrm>
            <a:off x="107504" y="1500448"/>
            <a:ext cx="8928992" cy="3672358"/>
          </a:xfrm>
        </p:spPr>
        <p:txBody>
          <a:bodyPr>
            <a:normAutofit fontScale="62500" lnSpcReduction="20000"/>
          </a:bodyPr>
          <a:lstStyle/>
          <a:p>
            <a:pPr indent="14288">
              <a:tabLst>
                <a:tab pos="810260" algn="l"/>
              </a:tabLst>
            </a:pPr>
            <a:r>
              <a:rPr lang="ru-RU" sz="2200" b="1" dirty="0">
                <a:effectLst/>
                <a:latin typeface="Times New Roman" panose="02020603050405020304" pitchFamily="18" charset="0"/>
                <a:ea typeface="Times New Roman" panose="02020603050405020304" pitchFamily="18" charset="0"/>
              </a:rPr>
              <a:t>С целью развития, стимулирования и поддержки научной деятельности обучающихся институты/факультет и кафедры могут проводить на базе ИнБИ ЭПиПД следующую работу:</a:t>
            </a:r>
          </a:p>
          <a:p>
            <a:pPr indent="14288">
              <a:tabLst>
                <a:tab pos="810260" algn="l"/>
              </a:tabLst>
            </a:pPr>
            <a:endParaRPr lang="ru-RU" sz="2200" b="1" dirty="0">
              <a:effectLst/>
              <a:latin typeface="Times New Roman" panose="02020603050405020304" pitchFamily="18" charset="0"/>
              <a:ea typeface="Times New Roman" panose="02020603050405020304" pitchFamily="18" charset="0"/>
            </a:endParaRPr>
          </a:p>
          <a:p>
            <a:pPr marL="271463" indent="0" algn="just"/>
            <a:r>
              <a:rPr lang="ru-RU" sz="2100" dirty="0">
                <a:solidFill>
                  <a:srgbClr val="000000"/>
                </a:solidFill>
                <a:effectLst/>
                <a:latin typeface="Times New Roman" panose="02020603050405020304" pitchFamily="18" charset="0"/>
                <a:ea typeface="Times New Roman" panose="02020603050405020304" pitchFamily="18" charset="0"/>
              </a:rPr>
              <a:t>– развивать грантовую активность обучающихся, осуществлять отбор и представление студентов для участия в конкурсах;</a:t>
            </a:r>
            <a:endParaRPr lang="ru-RU" sz="2100" dirty="0">
              <a:effectLst/>
              <a:latin typeface="Times New Roman" panose="02020603050405020304" pitchFamily="18" charset="0"/>
              <a:ea typeface="Times New Roman" panose="02020603050405020304" pitchFamily="18" charset="0"/>
            </a:endParaRPr>
          </a:p>
          <a:p>
            <a:pPr marL="271463" indent="0" algn="just"/>
            <a:r>
              <a:rPr lang="ru-RU" sz="2100" dirty="0">
                <a:solidFill>
                  <a:srgbClr val="000000"/>
                </a:solidFill>
                <a:effectLst/>
                <a:latin typeface="Times New Roman" panose="02020603050405020304" pitchFamily="18" charset="0"/>
                <a:ea typeface="Times New Roman" panose="02020603050405020304" pitchFamily="18" charset="0"/>
              </a:rPr>
              <a:t>– организовывать внутриуниверситетские конкурсы грантов, олимпиады и конкурсы студенческих научно-исследовательских работ, студенческие научные конференции и семинары;</a:t>
            </a:r>
            <a:endParaRPr lang="ru-RU" sz="2100" dirty="0">
              <a:effectLst/>
              <a:latin typeface="Times New Roman" panose="02020603050405020304" pitchFamily="18" charset="0"/>
              <a:ea typeface="Times New Roman" panose="02020603050405020304" pitchFamily="18" charset="0"/>
            </a:endParaRPr>
          </a:p>
          <a:p>
            <a:pPr marL="271463" indent="0" algn="just"/>
            <a:r>
              <a:rPr lang="ru-RU" sz="2100" dirty="0">
                <a:solidFill>
                  <a:srgbClr val="000000"/>
                </a:solidFill>
                <a:effectLst/>
                <a:latin typeface="Times New Roman" panose="02020603050405020304" pitchFamily="18" charset="0"/>
                <a:ea typeface="Times New Roman" panose="02020603050405020304" pitchFamily="18" charset="0"/>
              </a:rPr>
              <a:t>– создавать внутриуниверситетские службы занятости студентов в научно-технической сфере;</a:t>
            </a:r>
            <a:endParaRPr lang="ru-RU" sz="2100" dirty="0">
              <a:effectLst/>
              <a:latin typeface="Times New Roman" panose="02020603050405020304" pitchFamily="18" charset="0"/>
              <a:ea typeface="Times New Roman" panose="02020603050405020304" pitchFamily="18" charset="0"/>
            </a:endParaRPr>
          </a:p>
          <a:p>
            <a:pPr marL="271463" indent="0" algn="just"/>
            <a:r>
              <a:rPr lang="ru-RU" sz="2100" dirty="0">
                <a:solidFill>
                  <a:srgbClr val="000000"/>
                </a:solidFill>
                <a:effectLst/>
                <a:latin typeface="Times New Roman" panose="02020603050405020304" pitchFamily="18" charset="0"/>
                <a:ea typeface="Times New Roman" panose="02020603050405020304" pitchFamily="18" charset="0"/>
              </a:rPr>
              <a:t>– осуществлять отбор на конкурсной основе и выдвижение наиболее одаренных студентов и молодых ученых на соискание государственных научных стипендий;</a:t>
            </a:r>
            <a:endParaRPr lang="ru-RU" sz="2100" dirty="0">
              <a:effectLst/>
              <a:latin typeface="Times New Roman" panose="02020603050405020304" pitchFamily="18" charset="0"/>
              <a:ea typeface="Times New Roman" panose="02020603050405020304" pitchFamily="18" charset="0"/>
            </a:endParaRPr>
          </a:p>
          <a:p>
            <a:pPr marL="271463" indent="0" algn="just"/>
            <a:r>
              <a:rPr lang="ru-RU" sz="2100" dirty="0">
                <a:solidFill>
                  <a:srgbClr val="000000"/>
                </a:solidFill>
                <a:effectLst/>
                <a:latin typeface="Times New Roman" panose="02020603050405020304" pitchFamily="18" charset="0"/>
                <a:ea typeface="Times New Roman" panose="02020603050405020304" pitchFamily="18" charset="0"/>
              </a:rPr>
              <a:t>– рекомендовать ученому совету кандидатуры студентов, проявивших себя в научной работе, на получение стипендий из фондов БГУ и других источников;</a:t>
            </a:r>
            <a:endParaRPr lang="ru-RU" sz="2100" dirty="0">
              <a:effectLst/>
              <a:latin typeface="Times New Roman" panose="02020603050405020304" pitchFamily="18" charset="0"/>
              <a:ea typeface="Times New Roman" panose="02020603050405020304" pitchFamily="18" charset="0"/>
            </a:endParaRPr>
          </a:p>
          <a:p>
            <a:pPr marL="271463" indent="0" algn="just"/>
            <a:r>
              <a:rPr lang="ru-RU" sz="2100" dirty="0">
                <a:solidFill>
                  <a:srgbClr val="000000"/>
                </a:solidFill>
                <a:effectLst/>
                <a:latin typeface="Times New Roman" panose="02020603050405020304" pitchFamily="18" charset="0"/>
                <a:ea typeface="Times New Roman" panose="02020603050405020304" pitchFamily="18" charset="0"/>
              </a:rPr>
              <a:t>– стимулировать публикационную активность обучающихся и научно-техническое творчество, в том числе регистрацию результатов интеллектуальной деятельности (РИД);</a:t>
            </a:r>
            <a:endParaRPr lang="ru-RU" sz="2100" dirty="0">
              <a:effectLst/>
              <a:latin typeface="Times New Roman" panose="02020603050405020304" pitchFamily="18" charset="0"/>
              <a:ea typeface="Times New Roman" panose="02020603050405020304" pitchFamily="18" charset="0"/>
            </a:endParaRPr>
          </a:p>
          <a:p>
            <a:pPr marL="271463" indent="0" algn="just"/>
            <a:r>
              <a:rPr lang="ru-RU" sz="2100" dirty="0">
                <a:solidFill>
                  <a:srgbClr val="000000"/>
                </a:solidFill>
                <a:effectLst/>
                <a:latin typeface="Times New Roman" panose="02020603050405020304" pitchFamily="18" charset="0"/>
                <a:ea typeface="Times New Roman" panose="02020603050405020304" pitchFamily="18" charset="0"/>
              </a:rPr>
              <a:t>– осуществлять информирование обучающихся по тематике и направлениям исследований, проводимых БГУ и пр.;</a:t>
            </a:r>
            <a:endParaRPr lang="ru-RU" sz="2100" dirty="0">
              <a:effectLst/>
              <a:latin typeface="Times New Roman" panose="02020603050405020304" pitchFamily="18" charset="0"/>
              <a:ea typeface="Times New Roman" panose="02020603050405020304" pitchFamily="18" charset="0"/>
            </a:endParaRPr>
          </a:p>
          <a:p>
            <a:pPr marL="271463" indent="0" algn="just"/>
            <a:r>
              <a:rPr lang="ru-RU" sz="2100" dirty="0">
                <a:solidFill>
                  <a:srgbClr val="000000"/>
                </a:solidFill>
                <a:effectLst/>
                <a:latin typeface="Times New Roman" panose="02020603050405020304" pitchFamily="18" charset="0"/>
                <a:ea typeface="Times New Roman" panose="02020603050405020304" pitchFamily="18" charset="0"/>
              </a:rPr>
              <a:t>– организовывать практическую подготовку обучающихся, в том числе прохождение всех видов и типов практик в соответствии с федеральными государственными образовательными стандартами и учебными планами по основным образовательным программам. </a:t>
            </a:r>
            <a:endParaRPr lang="ru-RU" sz="2100" dirty="0">
              <a:effectLst/>
              <a:latin typeface="Times New Roman" panose="02020603050405020304" pitchFamily="18" charset="0"/>
              <a:ea typeface="Times New Roman" panose="02020603050405020304" pitchFamily="18" charset="0"/>
            </a:endParaRPr>
          </a:p>
        </p:txBody>
      </p:sp>
      <p:sp>
        <p:nvSpPr>
          <p:cNvPr id="4" name="Текст 3">
            <a:extLst>
              <a:ext uri="{FF2B5EF4-FFF2-40B4-BE49-F238E27FC236}">
                <a16:creationId xmlns:a16="http://schemas.microsoft.com/office/drawing/2014/main" id="{1A88725A-9381-F9F4-9CAF-AD3F018A2214}"/>
              </a:ext>
            </a:extLst>
          </p:cNvPr>
          <p:cNvSpPr>
            <a:spLocks noGrp="1"/>
          </p:cNvSpPr>
          <p:nvPr>
            <p:ph type="body" sz="quarter" idx="10"/>
          </p:nvPr>
        </p:nvSpPr>
        <p:spPr/>
        <p:txBody>
          <a:bodyPr/>
          <a:lstStyle/>
          <a:p>
            <a:r>
              <a:rPr lang="ru-RU" dirty="0"/>
              <a:t>Задачи</a:t>
            </a:r>
          </a:p>
        </p:txBody>
      </p:sp>
    </p:spTree>
    <p:extLst>
      <p:ext uri="{BB962C8B-B14F-4D97-AF65-F5344CB8AC3E}">
        <p14:creationId xmlns:p14="http://schemas.microsoft.com/office/powerpoint/2010/main" val="260590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1"/>
          </p:nvPr>
        </p:nvSpPr>
        <p:spPr>
          <a:xfrm>
            <a:off x="323056" y="1563688"/>
            <a:ext cx="5761112" cy="3384326"/>
          </a:xfrm>
        </p:spPr>
        <p:txBody>
          <a:bodyPr>
            <a:normAutofit fontScale="85000" lnSpcReduction="10000"/>
          </a:bodyPr>
          <a:lstStyle/>
          <a:p>
            <a:pPr algn="l"/>
            <a:r>
              <a:rPr lang="ru-RU" b="1" dirty="0"/>
              <a:t>Руководитель ИнБИ ЭПиПД :</a:t>
            </a:r>
          </a:p>
          <a:p>
            <a:pPr algn="l"/>
            <a:r>
              <a:rPr lang="ru-RU" dirty="0"/>
              <a:t>Самаруха Алексей Викторович, д.э.н., проф. </a:t>
            </a:r>
          </a:p>
          <a:p>
            <a:pPr algn="l"/>
            <a:r>
              <a:rPr lang="ru-RU" b="1" dirty="0"/>
              <a:t>Сотрудники ИнБИ ЭПиПД:</a:t>
            </a:r>
          </a:p>
          <a:p>
            <a:pPr marL="0" indent="0" algn="l"/>
            <a:r>
              <a:rPr lang="ru-RU" dirty="0"/>
              <a:t>д.э.н., проф. Шуплецов А.Ф., к.э.н., доц. Колесник Ю.И., к.э.н., доц. Скоробогатова Ю.И., к.э.н., доц. Винокурова М.В., к.э.н., доц. Тертышник М.И., к.э.н., доц. Бисикало Е.Э., к.э.н., доц. Рудяков В.А., к.э.н., доц. Шавкунова И.С., к.э.н., доц. Ямбаева О.Б., к.э.н., доц. Корнилова Д.Д.Н., к.э.н., доц. Королёва И.Б., ст. преп. Юшков О.А., ст. преп. Мозулев.</a:t>
            </a:r>
          </a:p>
          <a:p>
            <a:pPr marL="0" indent="0" algn="l"/>
            <a:r>
              <a:rPr lang="ru-RU" dirty="0"/>
              <a:t>А так же, в деятельности ИнБИ ЭПиПД в период с 2021 г., включительно, и ранее принимали участие бывшие штатные сотрудники: д.э.н., проф. Светник Т.В., д.э.н., проф. Трофимов Е.А., к.э.н., доц. Константинова Л.Ф., к.э.н., доц. Абуздина С.Г., к.э.н., доц. Чурина М.Г., ст. преп. Павлова Н.Ю., ст. преп. Мима М.Ю.</a:t>
            </a:r>
          </a:p>
        </p:txBody>
      </p:sp>
      <p:sp>
        <p:nvSpPr>
          <p:cNvPr id="4" name="Текст 3"/>
          <p:cNvSpPr>
            <a:spLocks noGrp="1"/>
          </p:cNvSpPr>
          <p:nvPr>
            <p:ph type="body" sz="quarter" idx="10"/>
          </p:nvPr>
        </p:nvSpPr>
        <p:spPr/>
        <p:txBody>
          <a:bodyPr/>
          <a:lstStyle/>
          <a:p>
            <a:r>
              <a:rPr lang="ru-RU" dirty="0"/>
              <a:t>Структура, состав</a:t>
            </a:r>
          </a:p>
        </p:txBody>
      </p:sp>
      <p:pic>
        <p:nvPicPr>
          <p:cNvPr id="3" name="Рисунок 2">
            <a:extLst>
              <a:ext uri="{FF2B5EF4-FFF2-40B4-BE49-F238E27FC236}">
                <a16:creationId xmlns:a16="http://schemas.microsoft.com/office/drawing/2014/main" id="{F752A142-56DC-387A-DCFF-B98192CC8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552000"/>
            <a:ext cx="2857500" cy="3419475"/>
          </a:xfrm>
          <a:prstGeom prst="rect">
            <a:avLst/>
          </a:prstGeom>
        </p:spPr>
      </p:pic>
    </p:spTree>
    <p:extLst>
      <p:ext uri="{BB962C8B-B14F-4D97-AF65-F5344CB8AC3E}">
        <p14:creationId xmlns:p14="http://schemas.microsoft.com/office/powerpoint/2010/main" val="176583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6868B-963A-F073-6485-DEE269ED97A7}"/>
            </a:ext>
          </a:extLst>
        </p:cNvPr>
        <p:cNvGrpSpPr/>
        <p:nvPr/>
      </p:nvGrpSpPr>
      <p:grpSpPr>
        <a:xfrm>
          <a:off x="0" y="0"/>
          <a:ext cx="0" cy="0"/>
          <a:chOff x="0" y="0"/>
          <a:chExt cx="0" cy="0"/>
        </a:xfrm>
      </p:grpSpPr>
      <p:sp>
        <p:nvSpPr>
          <p:cNvPr id="5" name="Объект 4">
            <a:extLst>
              <a:ext uri="{FF2B5EF4-FFF2-40B4-BE49-F238E27FC236}">
                <a16:creationId xmlns:a16="http://schemas.microsoft.com/office/drawing/2014/main" id="{28A9A93B-7ABD-E0DE-5B1F-604709F9F678}"/>
              </a:ext>
            </a:extLst>
          </p:cNvPr>
          <p:cNvSpPr>
            <a:spLocks noGrp="1"/>
          </p:cNvSpPr>
          <p:nvPr>
            <p:ph sz="quarter" idx="11"/>
          </p:nvPr>
        </p:nvSpPr>
        <p:spPr>
          <a:xfrm>
            <a:off x="323056" y="1491630"/>
            <a:ext cx="8713440" cy="3528392"/>
          </a:xfrm>
        </p:spPr>
        <p:txBody>
          <a:bodyPr>
            <a:normAutofit fontScale="92500" lnSpcReduction="10000"/>
          </a:bodyPr>
          <a:lstStyle/>
          <a:p>
            <a:pPr marL="0" indent="0"/>
            <a:r>
              <a:rPr lang="ru-RU" b="1" dirty="0"/>
              <a:t>Руководители по направлениям: Темы НИР ЭПиПД</a:t>
            </a:r>
          </a:p>
          <a:p>
            <a:pPr marL="0" indent="0" algn="l"/>
            <a:endParaRPr lang="ru-RU" sz="900" dirty="0">
              <a:latin typeface="Times New Roman" panose="02020603050405020304" pitchFamily="18" charset="0"/>
            </a:endParaRPr>
          </a:p>
          <a:p>
            <a:pPr marL="0" indent="0" algn="just"/>
            <a:r>
              <a:rPr lang="ru-RU" b="1" dirty="0">
                <a:latin typeface="Times New Roman" panose="02020603050405020304" pitchFamily="18" charset="0"/>
              </a:rPr>
              <a:t>Тема НИР «Закономерности и тенденции развития системы ведения хозяйства на инициативной, рисковой основе с целью получения предпринимательского дохода; методология, теория формирования и управление предпринимательством»</a:t>
            </a:r>
          </a:p>
          <a:p>
            <a:pPr marL="0" indent="0" algn="l"/>
            <a:r>
              <a:rPr lang="ru-RU" dirty="0">
                <a:latin typeface="Times New Roman" panose="02020603050405020304" pitchFamily="18" charset="0"/>
              </a:rPr>
              <a:t>Руководитель: Шуплецов А.Ф. д.э.н., профессор.</a:t>
            </a:r>
          </a:p>
          <a:p>
            <a:pPr marL="0" indent="0" algn="just"/>
            <a:r>
              <a:rPr lang="ru-RU" b="1" dirty="0">
                <a:latin typeface="Times New Roman" panose="02020603050405020304" pitchFamily="18" charset="0"/>
              </a:rPr>
              <a:t>Тема НИР «Методология экономического прогноза и стратегического планирования прорывного технологического развития региональных хозяйственных систем с учетом обеспечения инновационного и устойчивого развития, экономической и продовольственной безопасности»</a:t>
            </a:r>
          </a:p>
          <a:p>
            <a:pPr marL="0" indent="0" algn="just"/>
            <a:r>
              <a:rPr lang="ru-RU" dirty="0">
                <a:latin typeface="Times New Roman" panose="02020603050405020304" pitchFamily="18" charset="0"/>
              </a:rPr>
              <a:t>Руководитель: Самаруха А.В. д.э.н., профессор.</a:t>
            </a:r>
          </a:p>
          <a:p>
            <a:pPr marL="0" indent="0" algn="just"/>
            <a:r>
              <a:rPr lang="ru-RU" b="1" dirty="0">
                <a:latin typeface="Times New Roman" panose="02020603050405020304" pitchFamily="18" charset="0"/>
              </a:rPr>
              <a:t>Ранее, на кафедре ЭПиПД разрабатывались до 12 основных Тем НИР в год и до 12 научно-практических работ студентов для организаций г. Иркутска и регионов Сибири. </a:t>
            </a:r>
          </a:p>
          <a:p>
            <a:pPr marL="0" indent="0" algn="just"/>
            <a:endParaRPr lang="ru-RU" b="1" dirty="0">
              <a:latin typeface="Times New Roman" panose="02020603050405020304" pitchFamily="18" charset="0"/>
            </a:endParaRPr>
          </a:p>
        </p:txBody>
      </p:sp>
      <p:sp>
        <p:nvSpPr>
          <p:cNvPr id="4" name="Текст 3">
            <a:extLst>
              <a:ext uri="{FF2B5EF4-FFF2-40B4-BE49-F238E27FC236}">
                <a16:creationId xmlns:a16="http://schemas.microsoft.com/office/drawing/2014/main" id="{2855F7CE-F3FC-6447-B389-FC80E0DEA7AA}"/>
              </a:ext>
            </a:extLst>
          </p:cNvPr>
          <p:cNvSpPr>
            <a:spLocks noGrp="1"/>
          </p:cNvSpPr>
          <p:nvPr>
            <p:ph type="body" sz="quarter" idx="10"/>
          </p:nvPr>
        </p:nvSpPr>
        <p:spPr/>
        <p:txBody>
          <a:bodyPr/>
          <a:lstStyle/>
          <a:p>
            <a:r>
              <a:rPr lang="ru-RU" dirty="0"/>
              <a:t>Структура, состав</a:t>
            </a:r>
          </a:p>
        </p:txBody>
      </p:sp>
    </p:spTree>
    <p:extLst>
      <p:ext uri="{BB962C8B-B14F-4D97-AF65-F5344CB8AC3E}">
        <p14:creationId xmlns:p14="http://schemas.microsoft.com/office/powerpoint/2010/main" val="72679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4BD0D-D11D-DF9C-ED17-CDE89853F2E7}"/>
            </a:ext>
          </a:extLst>
        </p:cNvPr>
        <p:cNvGrpSpPr/>
        <p:nvPr/>
      </p:nvGrpSpPr>
      <p:grpSpPr>
        <a:xfrm>
          <a:off x="0" y="0"/>
          <a:ext cx="0" cy="0"/>
          <a:chOff x="0" y="0"/>
          <a:chExt cx="0" cy="0"/>
        </a:xfrm>
      </p:grpSpPr>
      <p:sp>
        <p:nvSpPr>
          <p:cNvPr id="5" name="Объект 4">
            <a:extLst>
              <a:ext uri="{FF2B5EF4-FFF2-40B4-BE49-F238E27FC236}">
                <a16:creationId xmlns:a16="http://schemas.microsoft.com/office/drawing/2014/main" id="{3FA1C41F-28C5-9062-6788-FE06DD4620A5}"/>
              </a:ext>
            </a:extLst>
          </p:cNvPr>
          <p:cNvSpPr>
            <a:spLocks noGrp="1"/>
          </p:cNvSpPr>
          <p:nvPr>
            <p:ph sz="quarter" idx="11"/>
          </p:nvPr>
        </p:nvSpPr>
        <p:spPr>
          <a:xfrm>
            <a:off x="107504" y="1347614"/>
            <a:ext cx="8928992" cy="3528392"/>
          </a:xfrm>
        </p:spPr>
        <p:txBody>
          <a:bodyPr>
            <a:normAutofit fontScale="85000" lnSpcReduction="20000"/>
          </a:bodyPr>
          <a:lstStyle/>
          <a:p>
            <a:endParaRPr lang="ru-RU" dirty="0"/>
          </a:p>
          <a:p>
            <a:r>
              <a:rPr lang="ru-RU" b="1" dirty="0">
                <a:latin typeface="Times New Roman" panose="02020603050405020304" pitchFamily="18" charset="0"/>
                <a:cs typeface="Times New Roman" panose="02020603050405020304" pitchFamily="18" charset="0"/>
              </a:rPr>
              <a:t>Основные результаты деятельности ИнБИ ЭПиПД представлены в ежегодных научно-технических отчётах по Темам НИР кафедры ЭПиПД и, соответственно, публикациями сотрудников, студентов, магистрантов и аспирантов ЭПиПД, а так же сторонних образовательных и научно-исследовательских организаций. </a:t>
            </a:r>
          </a:p>
          <a:p>
            <a:endParaRPr lang="ru-RU" b="1" dirty="0">
              <a:latin typeface="Times New Roman" panose="02020603050405020304" pitchFamily="18" charset="0"/>
              <a:cs typeface="Times New Roman" panose="02020603050405020304" pitchFamily="18" charset="0"/>
            </a:endParaRPr>
          </a:p>
          <a:p>
            <a:r>
              <a:rPr lang="ru-RU" b="1" dirty="0">
                <a:solidFill>
                  <a:schemeClr val="tx1"/>
                </a:solidFill>
                <a:latin typeface="Times New Roman" panose="02020603050405020304" pitchFamily="18" charset="0"/>
                <a:cs typeface="Times New Roman" panose="02020603050405020304" pitchFamily="18" charset="0"/>
              </a:rPr>
              <a:t>За последние 3 года ППС ЭПиПД, в том числе в соавторстве с обучающимися, издано 4 сборника научных трудов, 9 учебников и учебных пособий, более 10 авторских монографий и разделов в коллективных монографиях, более 50 статей ВАК, 5 статей </a:t>
            </a:r>
            <a:r>
              <a:rPr lang="en-US" b="1" dirty="0">
                <a:solidFill>
                  <a:schemeClr val="tx1"/>
                </a:solidFill>
                <a:latin typeface="Times New Roman" panose="02020603050405020304" pitchFamily="18" charset="0"/>
                <a:cs typeface="Times New Roman" panose="02020603050405020304" pitchFamily="18" charset="0"/>
              </a:rPr>
              <a:t>Scopus</a:t>
            </a:r>
            <a:r>
              <a:rPr lang="ru-RU" b="1" dirty="0">
                <a:solidFill>
                  <a:schemeClr val="tx1"/>
                </a:solidFill>
                <a:latin typeface="Times New Roman" panose="02020603050405020304" pitchFamily="18" charset="0"/>
                <a:cs typeface="Times New Roman" panose="02020603050405020304" pitchFamily="18" charset="0"/>
              </a:rPr>
              <a:t> и </a:t>
            </a:r>
            <a:r>
              <a:rPr lang="en-US" b="1" dirty="0">
                <a:solidFill>
                  <a:schemeClr val="tx1"/>
                </a:solidFill>
                <a:latin typeface="Times New Roman" panose="02020603050405020304" pitchFamily="18" charset="0"/>
                <a:cs typeface="Times New Roman" panose="02020603050405020304" pitchFamily="18" charset="0"/>
              </a:rPr>
              <a:t>Web of science</a:t>
            </a:r>
            <a:r>
              <a:rPr lang="ru-RU" b="1" dirty="0">
                <a:solidFill>
                  <a:schemeClr val="tx1"/>
                </a:solidFill>
                <a:latin typeface="Times New Roman" panose="02020603050405020304" pitchFamily="18" charset="0"/>
                <a:cs typeface="Times New Roman" panose="02020603050405020304" pitchFamily="18" charset="0"/>
              </a:rPr>
              <a:t>, более 100 докладов на международных и национальных научно-практических конференциях с публикацией статьей РИНЦ</a:t>
            </a:r>
            <a:r>
              <a:rPr lang="ru-RU" b="1" dirty="0">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Так же, результаты деятельности ИнБИ ЭПиПД состоят в организации и проведении ежегодной международной научно-практической конференции «Развитие малого предпринимательства в Байкальском регионе» для студентов, магистрантов, аспирантов и ППС с публикацией статей в Сборнике РИНЦ.</a:t>
            </a:r>
          </a:p>
        </p:txBody>
      </p:sp>
      <p:sp>
        <p:nvSpPr>
          <p:cNvPr id="4" name="Текст 3">
            <a:extLst>
              <a:ext uri="{FF2B5EF4-FFF2-40B4-BE49-F238E27FC236}">
                <a16:creationId xmlns:a16="http://schemas.microsoft.com/office/drawing/2014/main" id="{EA01D4CD-71A5-7363-9F1D-2FC19512ED33}"/>
              </a:ext>
            </a:extLst>
          </p:cNvPr>
          <p:cNvSpPr>
            <a:spLocks noGrp="1"/>
          </p:cNvSpPr>
          <p:nvPr>
            <p:ph type="body" sz="quarter" idx="10"/>
          </p:nvPr>
        </p:nvSpPr>
        <p:spPr>
          <a:xfrm>
            <a:off x="2339752" y="195486"/>
            <a:ext cx="6408712" cy="720080"/>
          </a:xfrm>
        </p:spPr>
        <p:txBody>
          <a:bodyPr/>
          <a:lstStyle/>
          <a:p>
            <a:r>
              <a:rPr lang="ru-RU" dirty="0"/>
              <a:t>Результаты работы </a:t>
            </a:r>
            <a:br>
              <a:rPr lang="ru-RU" dirty="0"/>
            </a:br>
            <a:endParaRPr lang="ru-RU" dirty="0"/>
          </a:p>
        </p:txBody>
      </p:sp>
    </p:spTree>
    <p:extLst>
      <p:ext uri="{BB962C8B-B14F-4D97-AF65-F5344CB8AC3E}">
        <p14:creationId xmlns:p14="http://schemas.microsoft.com/office/powerpoint/2010/main" val="6631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E718C-899A-A17D-E040-5097DB4B2388}"/>
            </a:ext>
          </a:extLst>
        </p:cNvPr>
        <p:cNvGrpSpPr/>
        <p:nvPr/>
      </p:nvGrpSpPr>
      <p:grpSpPr>
        <a:xfrm>
          <a:off x="0" y="0"/>
          <a:ext cx="0" cy="0"/>
          <a:chOff x="0" y="0"/>
          <a:chExt cx="0" cy="0"/>
        </a:xfrm>
      </p:grpSpPr>
      <p:sp>
        <p:nvSpPr>
          <p:cNvPr id="5" name="Объект 4">
            <a:extLst>
              <a:ext uri="{FF2B5EF4-FFF2-40B4-BE49-F238E27FC236}">
                <a16:creationId xmlns:a16="http://schemas.microsoft.com/office/drawing/2014/main" id="{7948EAD7-99CE-0DAC-2D5E-93161FAD3E30}"/>
              </a:ext>
            </a:extLst>
          </p:cNvPr>
          <p:cNvSpPr>
            <a:spLocks noGrp="1"/>
          </p:cNvSpPr>
          <p:nvPr>
            <p:ph sz="quarter" idx="11"/>
          </p:nvPr>
        </p:nvSpPr>
        <p:spPr>
          <a:xfrm>
            <a:off x="107504" y="1347614"/>
            <a:ext cx="8928992" cy="3528392"/>
          </a:xfrm>
        </p:spPr>
        <p:txBody>
          <a:bodyPr>
            <a:normAutofit/>
          </a:bodyPr>
          <a:lstStyle/>
          <a:p>
            <a:endParaRPr lang="ru-RU" dirty="0"/>
          </a:p>
          <a:p>
            <a:r>
              <a:rPr lang="ru-RU" b="1" dirty="0">
                <a:latin typeface="Times New Roman" panose="02020603050405020304" pitchFamily="18" charset="0"/>
                <a:cs typeface="Times New Roman" panose="02020603050405020304" pitchFamily="18" charset="0"/>
              </a:rPr>
              <a:t>Результаты НИР ППС и обучающихся в деятельности ИнБИ ЭПиПД, по годам:</a:t>
            </a:r>
          </a:p>
          <a:p>
            <a:endParaRPr lang="ru-RU" b="1" dirty="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ABDC3DCD-254E-7BE4-DAAC-DF736DAFBFDB}"/>
              </a:ext>
            </a:extLst>
          </p:cNvPr>
          <p:cNvSpPr>
            <a:spLocks noGrp="1"/>
          </p:cNvSpPr>
          <p:nvPr>
            <p:ph type="body" sz="quarter" idx="10"/>
          </p:nvPr>
        </p:nvSpPr>
        <p:spPr>
          <a:xfrm>
            <a:off x="2339752" y="195486"/>
            <a:ext cx="6408712" cy="720080"/>
          </a:xfrm>
        </p:spPr>
        <p:txBody>
          <a:bodyPr/>
          <a:lstStyle/>
          <a:p>
            <a:r>
              <a:rPr lang="ru-RU" dirty="0"/>
              <a:t>Результаты работы </a:t>
            </a:r>
          </a:p>
        </p:txBody>
      </p:sp>
      <p:graphicFrame>
        <p:nvGraphicFramePr>
          <p:cNvPr id="2" name="Таблица 1">
            <a:extLst>
              <a:ext uri="{FF2B5EF4-FFF2-40B4-BE49-F238E27FC236}">
                <a16:creationId xmlns:a16="http://schemas.microsoft.com/office/drawing/2014/main" id="{A51A8D37-578C-A551-44EB-43BB4965AF3B}"/>
              </a:ext>
            </a:extLst>
          </p:cNvPr>
          <p:cNvGraphicFramePr>
            <a:graphicFrameLocks noGrp="1"/>
          </p:cNvGraphicFramePr>
          <p:nvPr>
            <p:extLst>
              <p:ext uri="{D42A27DB-BD31-4B8C-83A1-F6EECF244321}">
                <p14:modId xmlns:p14="http://schemas.microsoft.com/office/powerpoint/2010/main" val="3748190811"/>
              </p:ext>
            </p:extLst>
          </p:nvPr>
        </p:nvGraphicFramePr>
        <p:xfrm>
          <a:off x="395536" y="2114388"/>
          <a:ext cx="8280919" cy="2617603"/>
        </p:xfrm>
        <a:graphic>
          <a:graphicData uri="http://schemas.openxmlformats.org/drawingml/2006/table">
            <a:tbl>
              <a:tblPr firstRow="1" firstCol="1" bandRow="1">
                <a:tableStyleId>{5C22544A-7EE6-4342-B048-85BDC9FD1C3A}</a:tableStyleId>
              </a:tblPr>
              <a:tblGrid>
                <a:gridCol w="5189812">
                  <a:extLst>
                    <a:ext uri="{9D8B030D-6E8A-4147-A177-3AD203B41FA5}">
                      <a16:colId xmlns:a16="http://schemas.microsoft.com/office/drawing/2014/main" val="307031328"/>
                    </a:ext>
                  </a:extLst>
                </a:gridCol>
                <a:gridCol w="1050838">
                  <a:extLst>
                    <a:ext uri="{9D8B030D-6E8A-4147-A177-3AD203B41FA5}">
                      <a16:colId xmlns:a16="http://schemas.microsoft.com/office/drawing/2014/main" val="3255497587"/>
                    </a:ext>
                  </a:extLst>
                </a:gridCol>
                <a:gridCol w="983489">
                  <a:extLst>
                    <a:ext uri="{9D8B030D-6E8A-4147-A177-3AD203B41FA5}">
                      <a16:colId xmlns:a16="http://schemas.microsoft.com/office/drawing/2014/main" val="333727210"/>
                    </a:ext>
                  </a:extLst>
                </a:gridCol>
                <a:gridCol w="1056780">
                  <a:extLst>
                    <a:ext uri="{9D8B030D-6E8A-4147-A177-3AD203B41FA5}">
                      <a16:colId xmlns:a16="http://schemas.microsoft.com/office/drawing/2014/main" val="3312418485"/>
                    </a:ext>
                  </a:extLst>
                </a:gridCol>
              </a:tblGrid>
              <a:tr h="259189">
                <a:tc>
                  <a:txBody>
                    <a:bodyPr/>
                    <a:lstStyle/>
                    <a:p>
                      <a:pPr algn="ctr">
                        <a:lnSpc>
                          <a:spcPct val="107000"/>
                        </a:lnSpc>
                        <a:spcAft>
                          <a:spcPts val="800"/>
                        </a:spcAft>
                      </a:pPr>
                      <a:r>
                        <a:rPr lang="ru-RU" sz="1000" kern="100">
                          <a:effectLst/>
                        </a:rPr>
                        <a:t>Результаты НИР</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000" kern="100">
                          <a:effectLst/>
                        </a:rPr>
                        <a:t>2021 г.</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000" kern="100">
                          <a:effectLst/>
                        </a:rPr>
                        <a:t>2022 г.</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000" kern="100">
                          <a:effectLst/>
                        </a:rPr>
                        <a:t>2023 г.</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6665862"/>
                  </a:ext>
                </a:extLst>
              </a:tr>
              <a:tr h="259189">
                <a:tc>
                  <a:txBody>
                    <a:bodyPr/>
                    <a:lstStyle/>
                    <a:p>
                      <a:pPr>
                        <a:lnSpc>
                          <a:spcPct val="107000"/>
                        </a:lnSpc>
                        <a:spcAft>
                          <a:spcPts val="800"/>
                        </a:spcAft>
                      </a:pPr>
                      <a:r>
                        <a:rPr lang="ru-RU" sz="1000" kern="0">
                          <a:effectLst/>
                        </a:rPr>
                        <a:t>Монографии ППС</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dirty="0">
                          <a:effectLst/>
                        </a:rPr>
                        <a:t>2</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5</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2</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2236285"/>
                  </a:ext>
                </a:extLst>
              </a:tr>
              <a:tr h="259189">
                <a:tc>
                  <a:txBody>
                    <a:bodyPr/>
                    <a:lstStyle/>
                    <a:p>
                      <a:pPr>
                        <a:lnSpc>
                          <a:spcPct val="107000"/>
                        </a:lnSpc>
                        <a:spcAft>
                          <a:spcPts val="800"/>
                        </a:spcAft>
                      </a:pPr>
                      <a:r>
                        <a:rPr lang="ru-RU" sz="1000" kern="0">
                          <a:effectLst/>
                        </a:rPr>
                        <a:t>Сборники научных трудов</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dirty="0">
                          <a:effectLst/>
                        </a:rPr>
                        <a:t>2</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1</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1</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8546788"/>
                  </a:ext>
                </a:extLst>
              </a:tr>
              <a:tr h="259189">
                <a:tc>
                  <a:txBody>
                    <a:bodyPr/>
                    <a:lstStyle/>
                    <a:p>
                      <a:pPr>
                        <a:lnSpc>
                          <a:spcPct val="107000"/>
                        </a:lnSpc>
                        <a:spcAft>
                          <a:spcPts val="800"/>
                        </a:spcAft>
                      </a:pPr>
                      <a:r>
                        <a:rPr lang="ru-RU" sz="1000" kern="0">
                          <a:effectLst/>
                        </a:rPr>
                        <a:t>Учебники и учебные пособия</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dirty="0">
                          <a:effectLst/>
                        </a:rPr>
                        <a:t>3</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dirty="0">
                          <a:effectLst/>
                        </a:rPr>
                        <a:t>3</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3</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4750291"/>
                  </a:ext>
                </a:extLst>
              </a:tr>
              <a:tr h="259189">
                <a:tc>
                  <a:txBody>
                    <a:bodyPr/>
                    <a:lstStyle/>
                    <a:p>
                      <a:pPr>
                        <a:lnSpc>
                          <a:spcPct val="107000"/>
                        </a:lnSpc>
                        <a:spcAft>
                          <a:spcPts val="800"/>
                        </a:spcAft>
                      </a:pPr>
                      <a:r>
                        <a:rPr lang="ru-RU" sz="1000" kern="100">
                          <a:effectLst/>
                        </a:rPr>
                        <a:t>Статьи ВАК ППС</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15</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dirty="0">
                          <a:effectLst/>
                        </a:rPr>
                        <a:t>10</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18</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5944602"/>
                  </a:ext>
                </a:extLst>
              </a:tr>
              <a:tr h="259189">
                <a:tc>
                  <a:txBody>
                    <a:bodyPr/>
                    <a:lstStyle/>
                    <a:p>
                      <a:pPr>
                        <a:lnSpc>
                          <a:spcPct val="107000"/>
                        </a:lnSpc>
                        <a:spcAft>
                          <a:spcPts val="800"/>
                        </a:spcAft>
                      </a:pPr>
                      <a:r>
                        <a:rPr lang="ru-RU" sz="1000" kern="100" dirty="0">
                          <a:effectLst/>
                        </a:rPr>
                        <a:t>Статьи </a:t>
                      </a:r>
                      <a:r>
                        <a:rPr lang="en-US" sz="1000" kern="100" dirty="0">
                          <a:effectLst/>
                        </a:rPr>
                        <a:t>Scopus </a:t>
                      </a:r>
                      <a:r>
                        <a:rPr lang="ru-RU" sz="1000" kern="100" dirty="0">
                          <a:effectLst/>
                        </a:rPr>
                        <a:t>и </a:t>
                      </a:r>
                      <a:r>
                        <a:rPr lang="en-US" sz="1000" kern="100" dirty="0">
                          <a:effectLst/>
                        </a:rPr>
                        <a:t>Web of science ППС</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07000"/>
                        </a:lnSpc>
                        <a:spcAft>
                          <a:spcPts val="800"/>
                        </a:spcAft>
                      </a:pPr>
                      <a:r>
                        <a:rPr lang="en-US" sz="1200" kern="100" dirty="0">
                          <a:solidFill>
                            <a:schemeClr val="dk1"/>
                          </a:solidFill>
                          <a:effectLst/>
                          <a:latin typeface="+mn-lt"/>
                          <a:ea typeface="+mn-ea"/>
                          <a:cs typeface="+mn-cs"/>
                        </a:rPr>
                        <a:t>3</a:t>
                      </a:r>
                      <a:endParaRPr lang="ru-RU" sz="1200" kern="1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800"/>
                        </a:spcAft>
                      </a:pPr>
                      <a:r>
                        <a:rPr lang="en-US" sz="1200" kern="100" dirty="0">
                          <a:solidFill>
                            <a:schemeClr val="dk1"/>
                          </a:solidFill>
                          <a:effectLst/>
                          <a:latin typeface="+mn-lt"/>
                          <a:ea typeface="+mn-ea"/>
                          <a:cs typeface="+mn-cs"/>
                        </a:rPr>
                        <a:t>2</a:t>
                      </a:r>
                      <a:endParaRPr lang="ru-RU" sz="1200" kern="1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800"/>
                        </a:spcAft>
                      </a:pPr>
                      <a:r>
                        <a:rPr lang="en-US" sz="1200" kern="100" dirty="0">
                          <a:solidFill>
                            <a:schemeClr val="dk1"/>
                          </a:solidFill>
                          <a:effectLst/>
                          <a:latin typeface="+mn-lt"/>
                          <a:ea typeface="+mn-ea"/>
                          <a:cs typeface="+mn-cs"/>
                        </a:rPr>
                        <a:t>5</a:t>
                      </a:r>
                      <a:endParaRPr lang="ru-RU" sz="1200" kern="1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929031301"/>
                  </a:ext>
                </a:extLst>
              </a:tr>
              <a:tr h="259189">
                <a:tc>
                  <a:txBody>
                    <a:bodyPr/>
                    <a:lstStyle/>
                    <a:p>
                      <a:pPr>
                        <a:lnSpc>
                          <a:spcPct val="107000"/>
                        </a:lnSpc>
                        <a:spcAft>
                          <a:spcPts val="800"/>
                        </a:spcAft>
                      </a:pPr>
                      <a:r>
                        <a:rPr lang="ru-RU" sz="1000" kern="100">
                          <a:effectLst/>
                        </a:rPr>
                        <a:t>Статьи РИНЦ ППС</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kern="100">
                          <a:effectLst/>
                        </a:rPr>
                        <a:t>21</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kern="100" dirty="0">
                          <a:effectLst/>
                        </a:rPr>
                        <a:t>10</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kern="100" dirty="0">
                          <a:effectLst/>
                        </a:rPr>
                        <a:t>12</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6298754"/>
                  </a:ext>
                </a:extLst>
              </a:tr>
              <a:tr h="258855">
                <a:tc>
                  <a:txBody>
                    <a:bodyPr/>
                    <a:lstStyle/>
                    <a:p>
                      <a:pPr>
                        <a:lnSpc>
                          <a:spcPct val="107000"/>
                        </a:lnSpc>
                        <a:spcAft>
                          <a:spcPts val="800"/>
                        </a:spcAft>
                      </a:pPr>
                      <a:r>
                        <a:rPr lang="ru-RU" sz="1000" kern="100">
                          <a:effectLst/>
                        </a:rPr>
                        <a:t>Статьи РИНЦ ППС в соавторстве с обучающимися</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07000"/>
                        </a:lnSpc>
                        <a:spcAft>
                          <a:spcPts val="800"/>
                        </a:spcAft>
                      </a:pPr>
                      <a:r>
                        <a:rPr lang="ru-RU" sz="1200" kern="100" dirty="0">
                          <a:solidFill>
                            <a:schemeClr val="dk1"/>
                          </a:solidFill>
                          <a:effectLst/>
                          <a:latin typeface="+mn-lt"/>
                          <a:ea typeface="+mn-ea"/>
                          <a:cs typeface="+mn-cs"/>
                        </a:rPr>
                        <a:t>15</a:t>
                      </a:r>
                    </a:p>
                  </a:txBody>
                  <a:tcPr marL="68580" marR="68580" marT="0" marB="0" anchor="ctr"/>
                </a:tc>
                <a:tc>
                  <a:txBody>
                    <a:bodyPr/>
                    <a:lstStyle/>
                    <a:p>
                      <a:pPr marL="0" algn="ctr" defTabSz="914400" rtl="0" eaLnBrk="1" latinLnBrk="0" hangingPunct="1">
                        <a:lnSpc>
                          <a:spcPct val="107000"/>
                        </a:lnSpc>
                        <a:spcAft>
                          <a:spcPts val="800"/>
                        </a:spcAft>
                      </a:pPr>
                      <a:r>
                        <a:rPr lang="ru-RU" sz="1200" kern="100" dirty="0">
                          <a:solidFill>
                            <a:schemeClr val="dk1"/>
                          </a:solidFill>
                          <a:effectLst/>
                          <a:latin typeface="+mn-lt"/>
                          <a:ea typeface="+mn-ea"/>
                          <a:cs typeface="+mn-cs"/>
                        </a:rPr>
                        <a:t>9</a:t>
                      </a:r>
                    </a:p>
                  </a:txBody>
                  <a:tcPr marL="68580" marR="68580" marT="0" marB="0" anchor="ctr"/>
                </a:tc>
                <a:tc>
                  <a:txBody>
                    <a:bodyPr/>
                    <a:lstStyle/>
                    <a:p>
                      <a:pPr marL="0" algn="ctr" defTabSz="914400" rtl="0" eaLnBrk="1" latinLnBrk="0" hangingPunct="1">
                        <a:lnSpc>
                          <a:spcPct val="107000"/>
                        </a:lnSpc>
                        <a:spcAft>
                          <a:spcPts val="800"/>
                        </a:spcAft>
                      </a:pPr>
                      <a:r>
                        <a:rPr lang="ru-RU" sz="1200" kern="100" dirty="0">
                          <a:solidFill>
                            <a:schemeClr val="dk1"/>
                          </a:solidFill>
                          <a:effectLst/>
                          <a:latin typeface="+mn-lt"/>
                          <a:ea typeface="+mn-ea"/>
                          <a:cs typeface="+mn-cs"/>
                        </a:rPr>
                        <a:t>10</a:t>
                      </a:r>
                    </a:p>
                  </a:txBody>
                  <a:tcPr marL="68580" marR="68580" marT="0" marB="0" anchor="ctr"/>
                </a:tc>
                <a:extLst>
                  <a:ext uri="{0D108BD9-81ED-4DB2-BD59-A6C34878D82A}">
                    <a16:rowId xmlns:a16="http://schemas.microsoft.com/office/drawing/2014/main" val="3758096288"/>
                  </a:ext>
                </a:extLst>
              </a:tr>
              <a:tr h="259189">
                <a:tc>
                  <a:txBody>
                    <a:bodyPr/>
                    <a:lstStyle/>
                    <a:p>
                      <a:pPr>
                        <a:lnSpc>
                          <a:spcPct val="107000"/>
                        </a:lnSpc>
                        <a:spcAft>
                          <a:spcPts val="800"/>
                        </a:spcAft>
                      </a:pPr>
                      <a:r>
                        <a:rPr lang="ru-RU" sz="1000" kern="100">
                          <a:effectLst/>
                        </a:rPr>
                        <a:t>Доклады студентов на научных конференциях</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51</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51</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dirty="0">
                          <a:effectLst/>
                        </a:rPr>
                        <a:t>5</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9672083"/>
                  </a:ext>
                </a:extLst>
              </a:tr>
              <a:tr h="285236">
                <a:tc>
                  <a:txBody>
                    <a:bodyPr/>
                    <a:lstStyle/>
                    <a:p>
                      <a:pPr>
                        <a:lnSpc>
                          <a:spcPct val="107000"/>
                        </a:lnSpc>
                        <a:spcAft>
                          <a:spcPts val="800"/>
                        </a:spcAft>
                      </a:pPr>
                      <a:r>
                        <a:rPr lang="ru-RU" sz="1100" kern="0">
                          <a:effectLst/>
                        </a:rPr>
                        <a:t>Научные публикации студентов</a:t>
                      </a:r>
                      <a:endParaRPr lang="ru-R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6</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a:effectLst/>
                        </a:rPr>
                        <a:t>2</a:t>
                      </a:r>
                      <a:endParaRPr lang="ru-R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ru-RU" sz="1200" kern="100" dirty="0">
                          <a:effectLst/>
                        </a:rPr>
                        <a:t>4</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489630"/>
                  </a:ext>
                </a:extLst>
              </a:tr>
            </a:tbl>
          </a:graphicData>
        </a:graphic>
      </p:graphicFrame>
    </p:spTree>
    <p:extLst>
      <p:ext uri="{BB962C8B-B14F-4D97-AF65-F5344CB8AC3E}">
        <p14:creationId xmlns:p14="http://schemas.microsoft.com/office/powerpoint/2010/main" val="10513497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13158</TotalTime>
  <Words>1412</Words>
  <Application>Microsoft Office PowerPoint</Application>
  <PresentationFormat>Экран (16:9)</PresentationFormat>
  <Paragraphs>114</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Appdesign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dc:creator>
  <cp:lastModifiedBy>Алексей Самаруха</cp:lastModifiedBy>
  <cp:revision>420</cp:revision>
  <cp:lastPrinted>2022-06-06T08:49:15Z</cp:lastPrinted>
  <dcterms:created xsi:type="dcterms:W3CDTF">2019-04-08T11:18:29Z</dcterms:created>
  <dcterms:modified xsi:type="dcterms:W3CDTF">2024-02-25T08:29:46Z</dcterms:modified>
</cp:coreProperties>
</file>